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1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3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8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4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6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9"/>
          <a:stretch/>
        </p:blipFill>
        <p:spPr>
          <a:xfrm>
            <a:off x="0" y="5421338"/>
            <a:ext cx="9144000" cy="14366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EEB14-C646-40DF-BE28-B914017A7FE8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8C1EB-F615-4EDD-A172-BCA8CF523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hyperlink" Target="http://www.townofchapelhill.org/home?navid=2784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49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5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229600" cy="15537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1726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6"/>
          <a:stretch/>
        </p:blipFill>
        <p:spPr>
          <a:xfrm>
            <a:off x="4800600" y="4343400"/>
            <a:ext cx="1214438" cy="914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5334000" y="3657600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9"/>
          <a:stretch/>
        </p:blipFill>
        <p:spPr>
          <a:xfrm>
            <a:off x="3352800" y="4338637"/>
            <a:ext cx="1219201" cy="919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3962400" y="3200400"/>
            <a:ext cx="0" cy="1138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44015" r="65348" b="42020"/>
          <a:stretch/>
        </p:blipFill>
        <p:spPr>
          <a:xfrm>
            <a:off x="6172200" y="4338637"/>
            <a:ext cx="10668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V="1">
            <a:off x="6629400" y="3652837"/>
            <a:ext cx="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8"/>
          <a:stretch/>
        </p:blipFill>
        <p:spPr>
          <a:xfrm>
            <a:off x="1790700" y="4338637"/>
            <a:ext cx="1333500" cy="9308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flipV="1">
            <a:off x="2971800" y="3810000"/>
            <a:ext cx="0" cy="528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34445" r="54444" b="39065"/>
          <a:stretch/>
        </p:blipFill>
        <p:spPr>
          <a:xfrm>
            <a:off x="7430179" y="4338637"/>
            <a:ext cx="719137" cy="1071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7012577" y="3187337"/>
            <a:ext cx="683623" cy="13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96200" y="3200400"/>
            <a:ext cx="0" cy="1138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 t="3307" r="10000" b="6420"/>
          <a:stretch/>
        </p:blipFill>
        <p:spPr>
          <a:xfrm>
            <a:off x="832759" y="4329128"/>
            <a:ext cx="704510" cy="9286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>
            <a:off x="1371600" y="3769518"/>
            <a:ext cx="5466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3769518"/>
            <a:ext cx="0" cy="559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05100" y="5410200"/>
            <a:ext cx="3924300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For more information regarding building materials please see </a:t>
            </a:r>
            <a:r>
              <a:rPr lang="en-US" sz="1100" u="sng" dirty="0">
                <a:hlinkClick r:id="rId10"/>
              </a:rPr>
              <a:t>http://www.townofchapelhill.org/home?navid=2784</a:t>
            </a:r>
            <a:r>
              <a:rPr lang="en-US" sz="1100" dirty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4594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229600" cy="15537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1726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43400"/>
            <a:ext cx="990600" cy="99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6934200" y="2676895"/>
            <a:ext cx="0" cy="1666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27" t="17778" r="19804" b="62222"/>
          <a:stretch/>
        </p:blipFill>
        <p:spPr>
          <a:xfrm>
            <a:off x="5422900" y="4343400"/>
            <a:ext cx="825500" cy="99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5943600" y="3657600"/>
            <a:ext cx="0" cy="685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29400" y="3048000"/>
            <a:ext cx="0" cy="1295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94" y="4343400"/>
            <a:ext cx="1496906" cy="99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 flipV="1">
            <a:off x="4495800" y="3505200"/>
            <a:ext cx="0" cy="838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6919"/>
          <a:stretch/>
        </p:blipFill>
        <p:spPr>
          <a:xfrm>
            <a:off x="1265766" y="4343400"/>
            <a:ext cx="715434" cy="99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>
            <a:off x="1524000" y="141763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4000" y="1417638"/>
            <a:ext cx="0" cy="2925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35807" r="37065" b="26758"/>
          <a:stretch/>
        </p:blipFill>
        <p:spPr>
          <a:xfrm>
            <a:off x="2395330" y="4343400"/>
            <a:ext cx="1033670" cy="990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Arrow Connector 29"/>
          <p:cNvCxnSpPr/>
          <p:nvPr/>
        </p:nvCxnSpPr>
        <p:spPr>
          <a:xfrm flipV="1">
            <a:off x="3276600" y="33528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97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6" y="990600"/>
            <a:ext cx="8219908" cy="4525963"/>
          </a:xfrm>
        </p:spPr>
      </p:pic>
    </p:spTree>
    <p:extLst>
      <p:ext uri="{BB962C8B-B14F-4D97-AF65-F5344CB8AC3E}">
        <p14:creationId xmlns:p14="http://schemas.microsoft.com/office/powerpoint/2010/main" val="316858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6" y="990600"/>
            <a:ext cx="8219908" cy="4525963"/>
          </a:xfrm>
        </p:spPr>
      </p:pic>
    </p:spTree>
    <p:extLst>
      <p:ext uri="{BB962C8B-B14F-4D97-AF65-F5344CB8AC3E}">
        <p14:creationId xmlns:p14="http://schemas.microsoft.com/office/powerpoint/2010/main" val="16543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6" y="990600"/>
            <a:ext cx="8219908" cy="4525963"/>
          </a:xfrm>
        </p:spPr>
      </p:pic>
    </p:spTree>
    <p:extLst>
      <p:ext uri="{BB962C8B-B14F-4D97-AF65-F5344CB8AC3E}">
        <p14:creationId xmlns:p14="http://schemas.microsoft.com/office/powerpoint/2010/main" val="26863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Kimley-Horn and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KHA_User</dc:creator>
  <cp:lastModifiedBy>KHA_User</cp:lastModifiedBy>
  <cp:revision>8</cp:revision>
  <dcterms:created xsi:type="dcterms:W3CDTF">2015-02-16T19:34:46Z</dcterms:created>
  <dcterms:modified xsi:type="dcterms:W3CDTF">2015-02-24T13:02:03Z</dcterms:modified>
</cp:coreProperties>
</file>