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2"/>
  </p:handoutMasterIdLst>
  <p:sldIdLst>
    <p:sldId id="256" r:id="rId2"/>
    <p:sldId id="257" r:id="rId3"/>
    <p:sldId id="262" r:id="rId4"/>
    <p:sldId id="258" r:id="rId5"/>
    <p:sldId id="259" r:id="rId6"/>
    <p:sldId id="261" r:id="rId7"/>
    <p:sldId id="260" r:id="rId8"/>
    <p:sldId id="265" r:id="rId9"/>
    <p:sldId id="263" r:id="rId10"/>
    <p:sldId id="264"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0" d="100"/>
          <a:sy n="80" d="100"/>
        </p:scale>
        <p:origin x="5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F404B1ED-EF42-44E4-BBFA-D9A3B2214C47}" type="datetimeFigureOut">
              <a:rPr lang="en-US" smtClean="0"/>
              <a:t>1/24/2017</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80B8675A-F3BB-454E-A049-6D979D9DD717}" type="slidenum">
              <a:rPr lang="en-US" smtClean="0"/>
              <a:t>‹#›</a:t>
            </a:fld>
            <a:endParaRPr lang="en-US"/>
          </a:p>
        </p:txBody>
      </p:sp>
    </p:spTree>
    <p:extLst>
      <p:ext uri="{BB962C8B-B14F-4D97-AF65-F5344CB8AC3E}">
        <p14:creationId xmlns:p14="http://schemas.microsoft.com/office/powerpoint/2010/main" val="14912519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Chapel Hill Museum</a:t>
            </a:r>
            <a:br>
              <a:rPr lang="en-US" dirty="0"/>
            </a:br>
            <a:r>
              <a:rPr lang="en-US" dirty="0"/>
              <a:t>a Brief History and Path Forward</a:t>
            </a:r>
          </a:p>
        </p:txBody>
      </p:sp>
      <p:sp>
        <p:nvSpPr>
          <p:cNvPr id="3" name="Subtitle 2"/>
          <p:cNvSpPr>
            <a:spLocks noGrp="1"/>
          </p:cNvSpPr>
          <p:nvPr>
            <p:ph type="subTitle" idx="1"/>
          </p:nvPr>
        </p:nvSpPr>
        <p:spPr/>
        <p:txBody>
          <a:bodyPr/>
          <a:lstStyle/>
          <a:p>
            <a:r>
              <a:rPr lang="en-US" dirty="0"/>
              <a:t>Alan Rimer 1-25-17</a:t>
            </a:r>
          </a:p>
        </p:txBody>
      </p:sp>
    </p:spTree>
    <p:extLst>
      <p:ext uri="{BB962C8B-B14F-4D97-AF65-F5344CB8AC3E}">
        <p14:creationId xmlns:p14="http://schemas.microsoft.com/office/powerpoint/2010/main" val="42803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Community Role of a Revived Chapel Hill Museum</a:t>
            </a:r>
          </a:p>
        </p:txBody>
      </p:sp>
      <p:sp>
        <p:nvSpPr>
          <p:cNvPr id="3" name="Content Placeholder 2"/>
          <p:cNvSpPr>
            <a:spLocks noGrp="1"/>
          </p:cNvSpPr>
          <p:nvPr>
            <p:ph idx="1"/>
          </p:nvPr>
        </p:nvSpPr>
        <p:spPr>
          <a:xfrm>
            <a:off x="2589212" y="1904999"/>
            <a:ext cx="8915400" cy="4832685"/>
          </a:xfrm>
        </p:spPr>
        <p:txBody>
          <a:bodyPr>
            <a:normAutofit fontScale="92500" lnSpcReduction="10000"/>
          </a:bodyPr>
          <a:lstStyle/>
          <a:p>
            <a:r>
              <a:rPr lang="en-US" sz="2400" dirty="0"/>
              <a:t>From Parman's work the role can be:</a:t>
            </a:r>
          </a:p>
          <a:p>
            <a:pPr marL="0" indent="0">
              <a:buNone/>
            </a:pPr>
            <a:r>
              <a:rPr lang="en-US" sz="2400" dirty="0"/>
              <a:t>	A Visitors Attraction </a:t>
            </a:r>
          </a:p>
          <a:p>
            <a:pPr marL="0" indent="0">
              <a:buNone/>
            </a:pPr>
            <a:r>
              <a:rPr lang="en-US" sz="2400" dirty="0"/>
              <a:t>	A Memory Bank and Storyteller</a:t>
            </a:r>
          </a:p>
          <a:p>
            <a:pPr marL="0" indent="0">
              <a:buNone/>
            </a:pPr>
            <a:r>
              <a:rPr lang="en-US" sz="2400" dirty="0"/>
              <a:t>	An Attic and Treasure Trove</a:t>
            </a:r>
          </a:p>
          <a:p>
            <a:pPr marL="0" indent="0">
              <a:buNone/>
            </a:pPr>
            <a:r>
              <a:rPr lang="en-US" sz="2400" dirty="0"/>
              <a:t>	A Catalyst for Change</a:t>
            </a:r>
          </a:p>
          <a:p>
            <a:r>
              <a:rPr lang="en-US" sz="2400" dirty="0"/>
              <a:t>Many of these attributes also can be used to describe activities of the Visitors Bureau</a:t>
            </a:r>
          </a:p>
          <a:p>
            <a:r>
              <a:rPr lang="en-US" sz="2400" dirty="0"/>
              <a:t>The challenge will be to find the appropriate means to engage the Town Council, the Orange County Commissioners, and citizens to come together to fashion such a combination of the Visitors Bureau and Museum</a:t>
            </a:r>
          </a:p>
          <a:p>
            <a:pPr marL="0" indent="0">
              <a:buNone/>
            </a:pPr>
            <a:r>
              <a:rPr lang="en-US" dirty="0"/>
              <a:t>	</a:t>
            </a:r>
            <a:endParaRPr lang="en-US" dirty="0"/>
          </a:p>
        </p:txBody>
      </p:sp>
    </p:spTree>
    <p:extLst>
      <p:ext uri="{BB962C8B-B14F-4D97-AF65-F5344CB8AC3E}">
        <p14:creationId xmlns:p14="http://schemas.microsoft.com/office/powerpoint/2010/main" val="277323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Museum “History”</a:t>
            </a:r>
          </a:p>
        </p:txBody>
      </p:sp>
      <p:sp>
        <p:nvSpPr>
          <p:cNvPr id="3" name="Content Placeholder 2"/>
          <p:cNvSpPr>
            <a:spLocks noGrp="1"/>
          </p:cNvSpPr>
          <p:nvPr>
            <p:ph idx="1"/>
          </p:nvPr>
        </p:nvSpPr>
        <p:spPr>
          <a:xfrm>
            <a:off x="2589212" y="1447799"/>
            <a:ext cx="8915400" cy="5001127"/>
          </a:xfrm>
        </p:spPr>
        <p:txBody>
          <a:bodyPr>
            <a:normAutofit/>
          </a:bodyPr>
          <a:lstStyle/>
          <a:p>
            <a:r>
              <a:rPr lang="en-US" sz="2400" dirty="0"/>
              <a:t>Founded in 1996 by members of the Chapel Hill Bicentennial Committee including Ida Friday, the Museum prospered and grew until its closing in July 2010</a:t>
            </a:r>
          </a:p>
          <a:p>
            <a:r>
              <a:rPr lang="en-US" sz="2400" dirty="0"/>
              <a:t>Attendance at the museum grew steadily to well over 20,000 visitors a year and provided education programs to over 3,500-4,000 students per year</a:t>
            </a:r>
          </a:p>
          <a:p>
            <a:r>
              <a:rPr lang="en-US" sz="2400" dirty="0"/>
              <a:t>Initially, the museum was run by an entirely voluntary staff. In 1999 an Executive Director was hired and the museum growth began to flourish</a:t>
            </a:r>
          </a:p>
          <a:p>
            <a:r>
              <a:rPr lang="en-US" sz="2400" dirty="0"/>
              <a:t>The Board of Directors and a whole cast of volunteers enhanced the efforts led by the Executive Director to make the museum a destination</a:t>
            </a:r>
            <a:endParaRPr lang="en-US" sz="2400" dirty="0"/>
          </a:p>
        </p:txBody>
      </p:sp>
    </p:spTree>
    <p:extLst>
      <p:ext uri="{BB962C8B-B14F-4D97-AF65-F5344CB8AC3E}">
        <p14:creationId xmlns:p14="http://schemas.microsoft.com/office/powerpoint/2010/main" val="131099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2899" y="0"/>
            <a:ext cx="6586201" cy="6858000"/>
          </a:xfrm>
          <a:prstGeom prst="rect">
            <a:avLst/>
          </a:prstGeom>
        </p:spPr>
      </p:pic>
    </p:spTree>
    <p:extLst>
      <p:ext uri="{BB962C8B-B14F-4D97-AF65-F5344CB8AC3E}">
        <p14:creationId xmlns:p14="http://schemas.microsoft.com/office/powerpoint/2010/main" val="326021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t>
            </a:r>
          </a:p>
        </p:txBody>
      </p:sp>
      <p:sp>
        <p:nvSpPr>
          <p:cNvPr id="3" name="Content Placeholder 2"/>
          <p:cNvSpPr>
            <a:spLocks noGrp="1"/>
          </p:cNvSpPr>
          <p:nvPr>
            <p:ph idx="1"/>
          </p:nvPr>
        </p:nvSpPr>
        <p:spPr>
          <a:xfrm>
            <a:off x="2592925" y="1519988"/>
            <a:ext cx="8915400" cy="4471737"/>
          </a:xfrm>
        </p:spPr>
        <p:txBody>
          <a:bodyPr>
            <a:normAutofit lnSpcReduction="10000"/>
          </a:bodyPr>
          <a:lstStyle/>
          <a:p>
            <a:r>
              <a:rPr lang="en-US" sz="2400" dirty="0"/>
              <a:t>The mission of the Chapel Hill Museum was to "preserve, exhibit and interpret the history and culture of our town, our state and the region. The Museum serves as a community resource through exhibitions, educational programs, seminars and special events.”</a:t>
            </a:r>
          </a:p>
          <a:p>
            <a:r>
              <a:rPr lang="en-US" sz="2400" dirty="0"/>
              <a:t>Dillon Ripley’s comments were (are) entirely consistent with the evolution of the Chapel Hill Museum. Museums are the best laboratory for studying the problem of “how to create interest.” As Council Member Sally Greene noted in her email, the goal of a museum, in Ripley’s view, should be to make people interested in their surroundings. </a:t>
            </a:r>
            <a:endParaRPr lang="en-US" sz="2400" dirty="0"/>
          </a:p>
        </p:txBody>
      </p:sp>
    </p:spTree>
    <p:extLst>
      <p:ext uri="{BB962C8B-B14F-4D97-AF65-F5344CB8AC3E}">
        <p14:creationId xmlns:p14="http://schemas.microsoft.com/office/powerpoint/2010/main" val="216494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Museum Worked in Collaboration With Others</a:t>
            </a:r>
          </a:p>
        </p:txBody>
      </p:sp>
      <p:sp>
        <p:nvSpPr>
          <p:cNvPr id="3" name="Content Placeholder 2"/>
          <p:cNvSpPr>
            <a:spLocks noGrp="1"/>
          </p:cNvSpPr>
          <p:nvPr>
            <p:ph idx="1"/>
          </p:nvPr>
        </p:nvSpPr>
        <p:spPr/>
        <p:txBody>
          <a:bodyPr/>
          <a:lstStyle/>
          <a:p>
            <a:r>
              <a:rPr lang="en-US" sz="2400" dirty="0"/>
              <a:t>Since its inception, t</a:t>
            </a:r>
            <a:r>
              <a:rPr lang="en-US" sz="2400" dirty="0"/>
              <a:t>he museum engaged in partnerships with numerous community organizations (over 40), UNC departments (14), and a host of individuals to further the mission of the museum </a:t>
            </a:r>
          </a:p>
          <a:p>
            <a:r>
              <a:rPr lang="en-US" sz="2400" dirty="0"/>
              <a:t>There were close ties with the Chapel Hill Historical Society which sought to cooperate on mutual grants</a:t>
            </a:r>
          </a:p>
          <a:p>
            <a:r>
              <a:rPr lang="en-US" sz="2400" dirty="0"/>
              <a:t>Strong working relationships were developed with a number of town departments including Fire, Police, and Parks and Recreation</a:t>
            </a:r>
          </a:p>
          <a:p>
            <a:endParaRPr lang="en-US" dirty="0"/>
          </a:p>
        </p:txBody>
      </p:sp>
    </p:spTree>
    <p:extLst>
      <p:ext uri="{BB962C8B-B14F-4D97-AF65-F5344CB8AC3E}">
        <p14:creationId xmlns:p14="http://schemas.microsoft.com/office/powerpoint/2010/main" val="27217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Museum Programs</a:t>
            </a:r>
          </a:p>
        </p:txBody>
      </p:sp>
      <p:sp>
        <p:nvSpPr>
          <p:cNvPr id="3" name="Content Placeholder 2"/>
          <p:cNvSpPr>
            <a:spLocks noGrp="1"/>
          </p:cNvSpPr>
          <p:nvPr>
            <p:ph idx="1"/>
          </p:nvPr>
        </p:nvSpPr>
        <p:spPr>
          <a:xfrm>
            <a:off x="2589212" y="1483894"/>
            <a:ext cx="5712577" cy="5145505"/>
          </a:xfrm>
        </p:spPr>
        <p:txBody>
          <a:bodyPr>
            <a:normAutofit/>
          </a:bodyPr>
          <a:lstStyle/>
          <a:p>
            <a:r>
              <a:rPr lang="en-US" sz="2400" dirty="0"/>
              <a:t>As the museum grew, it developed a number of programs and permanent exhibits. These ranged from Chapel Hill's 1914 fire truck to "Carolina on My Mind: the James Taylor story" and the Paul Green Legacy</a:t>
            </a:r>
          </a:p>
          <a:p>
            <a:r>
              <a:rPr lang="en-US" sz="2400" dirty="0"/>
              <a:t>The Museum developed over 30 exhibits in a period of about seven years</a:t>
            </a:r>
          </a:p>
          <a:p>
            <a:r>
              <a:rPr lang="en-US" sz="2400" dirty="0"/>
              <a:t>Education was important and the Museum won a Governor’s Award for their outreach programs</a:t>
            </a:r>
            <a:endParaRPr lang="en-US" sz="2400" dirty="0"/>
          </a:p>
        </p:txBody>
      </p:sp>
      <p:pic>
        <p:nvPicPr>
          <p:cNvPr id="4" name="Picture 3"/>
          <p:cNvPicPr>
            <a:picLocks noChangeAspect="1"/>
          </p:cNvPicPr>
          <p:nvPr/>
        </p:nvPicPr>
        <p:blipFill>
          <a:blip r:embed="rId2"/>
          <a:stretch>
            <a:fillRect/>
          </a:stretch>
        </p:blipFill>
        <p:spPr>
          <a:xfrm>
            <a:off x="8575358" y="1483894"/>
            <a:ext cx="1590540" cy="2179498"/>
          </a:xfrm>
          <a:prstGeom prst="rect">
            <a:avLst/>
          </a:prstGeom>
        </p:spPr>
      </p:pic>
      <p:pic>
        <p:nvPicPr>
          <p:cNvPr id="5" name="Picture 4"/>
          <p:cNvPicPr>
            <a:picLocks noChangeAspect="1"/>
          </p:cNvPicPr>
          <p:nvPr/>
        </p:nvPicPr>
        <p:blipFill>
          <a:blip r:embed="rId3"/>
          <a:stretch>
            <a:fillRect/>
          </a:stretch>
        </p:blipFill>
        <p:spPr>
          <a:xfrm>
            <a:off x="10167754" y="3372706"/>
            <a:ext cx="1612923" cy="2365808"/>
          </a:xfrm>
          <a:prstGeom prst="rect">
            <a:avLst/>
          </a:prstGeom>
        </p:spPr>
      </p:pic>
    </p:spTree>
    <p:extLst>
      <p:ext uri="{BB962C8B-B14F-4D97-AF65-F5344CB8AC3E}">
        <p14:creationId xmlns:p14="http://schemas.microsoft.com/office/powerpoint/2010/main" val="47008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Museum’s Demise</a:t>
            </a:r>
          </a:p>
        </p:txBody>
      </p:sp>
      <p:sp>
        <p:nvSpPr>
          <p:cNvPr id="3" name="Content Placeholder 2"/>
          <p:cNvSpPr>
            <a:spLocks noGrp="1"/>
          </p:cNvSpPr>
          <p:nvPr>
            <p:ph idx="1"/>
          </p:nvPr>
        </p:nvSpPr>
        <p:spPr/>
        <p:txBody>
          <a:bodyPr>
            <a:normAutofit fontScale="92500" lnSpcReduction="10000"/>
          </a:bodyPr>
          <a:lstStyle/>
          <a:p>
            <a:r>
              <a:rPr lang="en-US" sz="2400" dirty="0"/>
              <a:t>The Museum had achieved a great deal and become a part of the Community</a:t>
            </a:r>
          </a:p>
          <a:p>
            <a:r>
              <a:rPr lang="en-US" sz="2400" dirty="0"/>
              <a:t>While the old Chapel Hill Public Library was a good home for the Museum, the building was in disrepair with problems with mechanical systems as well as the building itself</a:t>
            </a:r>
          </a:p>
          <a:p>
            <a:r>
              <a:rPr lang="en-US" sz="2400" dirty="0"/>
              <a:t>The Town could not afford to make the necessary improvements to the building infrastructure</a:t>
            </a:r>
          </a:p>
          <a:p>
            <a:r>
              <a:rPr lang="en-US" sz="2400" dirty="0"/>
              <a:t>The Museum was unable to fund the necessary improvements to the Town owned property and simultaneously maintain the Museum programs it had developed</a:t>
            </a:r>
            <a:endParaRPr lang="en-US" sz="2400" dirty="0"/>
          </a:p>
        </p:txBody>
      </p:sp>
    </p:spTree>
    <p:extLst>
      <p:ext uri="{BB962C8B-B14F-4D97-AF65-F5344CB8AC3E}">
        <p14:creationId xmlns:p14="http://schemas.microsoft.com/office/powerpoint/2010/main" val="28634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Commitment</a:t>
            </a:r>
          </a:p>
        </p:txBody>
      </p:sp>
      <p:sp>
        <p:nvSpPr>
          <p:cNvPr id="3" name="Content Placeholder 2"/>
          <p:cNvSpPr>
            <a:spLocks noGrp="1"/>
          </p:cNvSpPr>
          <p:nvPr>
            <p:ph idx="1"/>
          </p:nvPr>
        </p:nvSpPr>
        <p:spPr>
          <a:xfrm>
            <a:off x="2592925" y="1363578"/>
            <a:ext cx="8915400" cy="5205663"/>
          </a:xfrm>
        </p:spPr>
        <p:txBody>
          <a:bodyPr>
            <a:normAutofit/>
          </a:bodyPr>
          <a:lstStyle/>
          <a:p>
            <a:r>
              <a:rPr lang="en-US" sz="2400" dirty="0"/>
              <a:t>The Museum enjoyed wide community acceptance and participation. Over the years many board members put in countless hours as a real working board to make the Museum as successful as it became</a:t>
            </a:r>
          </a:p>
          <a:p>
            <a:r>
              <a:rPr lang="en-US" sz="2400" dirty="0"/>
              <a:t>Over the past several years, and with the guiding hand of Rev. Robert Seymour, the idea of a museum combined with the Visitors Bureau was born</a:t>
            </a:r>
          </a:p>
          <a:p>
            <a:r>
              <a:rPr lang="en-US" sz="2400" dirty="0"/>
              <a:t>Since that time contact has been made with nine of the many old Board Members, all of whom agreed that this was a wonderful idea and offered any help they could personally provide</a:t>
            </a:r>
            <a:endParaRPr lang="en-US" sz="2400" dirty="0"/>
          </a:p>
        </p:txBody>
      </p:sp>
    </p:spTree>
    <p:extLst>
      <p:ext uri="{BB962C8B-B14F-4D97-AF65-F5344CB8AC3E}">
        <p14:creationId xmlns:p14="http://schemas.microsoft.com/office/powerpoint/2010/main" val="344740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Decision is Irrevocable</a:t>
            </a:r>
          </a:p>
        </p:txBody>
      </p:sp>
      <p:sp>
        <p:nvSpPr>
          <p:cNvPr id="3" name="Content Placeholder 2"/>
          <p:cNvSpPr>
            <a:spLocks noGrp="1"/>
          </p:cNvSpPr>
          <p:nvPr>
            <p:ph idx="1"/>
          </p:nvPr>
        </p:nvSpPr>
        <p:spPr>
          <a:xfrm>
            <a:off x="2589212" y="1351548"/>
            <a:ext cx="8915400" cy="5049252"/>
          </a:xfrm>
        </p:spPr>
        <p:txBody>
          <a:bodyPr>
            <a:noAutofit/>
          </a:bodyPr>
          <a:lstStyle/>
          <a:p>
            <a:r>
              <a:rPr lang="en-US" sz="2200" dirty="0"/>
              <a:t>As Winston Churchill said in 1942 regarding the 2</a:t>
            </a:r>
            <a:r>
              <a:rPr lang="en-US" sz="2200" baseline="30000" dirty="0"/>
              <a:t>nd</a:t>
            </a:r>
            <a:r>
              <a:rPr lang="en-US" sz="2200" dirty="0"/>
              <a:t> World War: “</a:t>
            </a:r>
            <a:r>
              <a:rPr lang="en-US" sz="2200" dirty="0"/>
              <a:t>Now this is not the end. It is not even the beginning of the end. But it is, perhaps, the end of the beginning.”</a:t>
            </a:r>
          </a:p>
          <a:p>
            <a:r>
              <a:rPr lang="en-US" sz="2200" dirty="0"/>
              <a:t>As we begin to look at the opportunities presented to us through the possible combination of the Visitors Bureau and a revived Museum we have much to draw upon</a:t>
            </a:r>
          </a:p>
          <a:p>
            <a:r>
              <a:rPr lang="en-US" sz="2200" dirty="0"/>
              <a:t>The reading material provided to us for this meeting offers some provocative and thoughtful views of how a museum fits into the cultural fabric of the community</a:t>
            </a:r>
          </a:p>
          <a:p>
            <a:r>
              <a:rPr lang="en-US" sz="2200" dirty="0"/>
              <a:t>From the historical perspective provided in the Ripley writings to the article by Parman on a museum's role in a community, the challenges and opportunities are broad</a:t>
            </a:r>
            <a:endParaRPr lang="en-US" sz="2200" dirty="0"/>
          </a:p>
        </p:txBody>
      </p:sp>
    </p:spTree>
    <p:extLst>
      <p:ext uri="{BB962C8B-B14F-4D97-AF65-F5344CB8AC3E}">
        <p14:creationId xmlns:p14="http://schemas.microsoft.com/office/powerpoint/2010/main" val="416249899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209</TotalTime>
  <Words>699</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Wisp</vt:lpstr>
      <vt:lpstr>Chapel Hill Museum a Brief History and Path Forward</vt:lpstr>
      <vt:lpstr>Museum “History”</vt:lpstr>
      <vt:lpstr>PowerPoint Presentation</vt:lpstr>
      <vt:lpstr>Mission</vt:lpstr>
      <vt:lpstr>How the Museum Worked in Collaboration With Others</vt:lpstr>
      <vt:lpstr>Museum Programs</vt:lpstr>
      <vt:lpstr>The Museum’s Demise</vt:lpstr>
      <vt:lpstr>Community Commitment</vt:lpstr>
      <vt:lpstr>No Decision is Irrevocable</vt:lpstr>
      <vt:lpstr>The Community Role of a Revived Chapel Hill Museum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Chapel Hill Museum a Brief History</dc:title>
  <dc:creator>Alan Rimer</dc:creator>
  <cp:lastModifiedBy>Alan Rimer</cp:lastModifiedBy>
  <cp:revision>16</cp:revision>
  <cp:lastPrinted>2017-01-24T16:55:41Z</cp:lastPrinted>
  <dcterms:created xsi:type="dcterms:W3CDTF">2017-01-24T13:26:32Z</dcterms:created>
  <dcterms:modified xsi:type="dcterms:W3CDTF">2017-01-24T16:55:47Z</dcterms:modified>
</cp:coreProperties>
</file>