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4" r:id="rId3"/>
    <p:sldId id="271" r:id="rId4"/>
    <p:sldId id="256" r:id="rId5"/>
    <p:sldId id="262" r:id="rId6"/>
    <p:sldId id="279" r:id="rId7"/>
    <p:sldId id="257" r:id="rId8"/>
    <p:sldId id="258" r:id="rId9"/>
    <p:sldId id="283" r:id="rId10"/>
    <p:sldId id="275" r:id="rId11"/>
    <p:sldId id="273" r:id="rId12"/>
    <p:sldId id="272" r:id="rId13"/>
    <p:sldId id="281" r:id="rId14"/>
    <p:sldId id="276" r:id="rId15"/>
    <p:sldId id="265" r:id="rId16"/>
    <p:sldId id="268" r:id="rId17"/>
    <p:sldId id="267" r:id="rId18"/>
    <p:sldId id="277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62" autoAdjust="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1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A54F-41F3-9240-A2FD-800E1EDF1550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7769-415D-BB42-8C59-F585DFCB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A54F-41F3-9240-A2FD-800E1EDF1550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7769-415D-BB42-8C59-F585DFCB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A54F-41F3-9240-A2FD-800E1EDF1550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7769-415D-BB42-8C59-F585DFCB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A54F-41F3-9240-A2FD-800E1EDF1550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7769-415D-BB42-8C59-F585DFCB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A54F-41F3-9240-A2FD-800E1EDF1550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7769-415D-BB42-8C59-F585DFCB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A54F-41F3-9240-A2FD-800E1EDF1550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7769-415D-BB42-8C59-F585DFCB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A54F-41F3-9240-A2FD-800E1EDF1550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7769-415D-BB42-8C59-F585DFCB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A54F-41F3-9240-A2FD-800E1EDF1550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7769-415D-BB42-8C59-F585DFCB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A54F-41F3-9240-A2FD-800E1EDF1550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7769-415D-BB42-8C59-F585DFCB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A54F-41F3-9240-A2FD-800E1EDF1550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7769-415D-BB42-8C59-F585DFCB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A54F-41F3-9240-A2FD-800E1EDF1550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7769-415D-BB42-8C59-F585DFCB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FA54F-41F3-9240-A2FD-800E1EDF1550}" type="datetimeFigureOut">
              <a:rPr lang="en-US" smtClean="0"/>
              <a:pPr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7769-415D-BB42-8C59-F585DFCB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438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Future of Chapel Hill’s Past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Content Placeholder 3" descr="Screen shot 2017-02-21 at 10.31.53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1221" b="-11297"/>
          <a:stretch>
            <a:fillRect/>
          </a:stretch>
        </p:blipFill>
        <p:spPr>
          <a:xfrm>
            <a:off x="0" y="2286000"/>
            <a:ext cx="9583398" cy="4732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The Museum As Attraction</a:t>
            </a:r>
            <a:endParaRPr lang="en-US" b="1" i="1" dirty="0"/>
          </a:p>
        </p:txBody>
      </p:sp>
      <p:pic>
        <p:nvPicPr>
          <p:cNvPr id="4" name="Content Placeholder 3" descr="Screen shot 2017-02-21 at 11.11.52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5834" b="-25834"/>
          <a:stretch>
            <a:fillRect/>
          </a:stretch>
        </p:blipFill>
        <p:spPr>
          <a:xfrm>
            <a:off x="457200" y="2148896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623455" y="1856509"/>
            <a:ext cx="7606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How the National Park Service sees it…</a:t>
            </a:r>
            <a:endParaRPr lang="en-US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32" y="274638"/>
            <a:ext cx="7145984" cy="5359488"/>
          </a:xfrm>
          <a:prstGeom prst="rect">
            <a:avLst/>
          </a:prstGeom>
        </p:spPr>
      </p:pic>
      <p:pic>
        <p:nvPicPr>
          <p:cNvPr id="5" name="Picture 4" descr="Screen shot 2017-02-21 at 11.09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548" y="5074800"/>
            <a:ext cx="2780679" cy="156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85" y="444500"/>
            <a:ext cx="8229600" cy="4525963"/>
          </a:xfrm>
        </p:spPr>
        <p:txBody>
          <a:bodyPr/>
          <a:lstStyle/>
          <a:p>
            <a:r>
              <a:rPr lang="en-US" b="1" dirty="0" smtClean="0"/>
              <a:t>Museum of Durham History</a:t>
            </a:r>
          </a:p>
          <a:p>
            <a:pPr lvl="1"/>
            <a:r>
              <a:rPr lang="en-US" dirty="0" smtClean="0"/>
              <a:t>Hosting community exhibits</a:t>
            </a:r>
          </a:p>
          <a:p>
            <a:pPr lvl="1"/>
            <a:r>
              <a:rPr lang="en-US" dirty="0" smtClean="0"/>
              <a:t>Public programming</a:t>
            </a:r>
          </a:p>
          <a:p>
            <a:pPr lvl="1"/>
            <a:r>
              <a:rPr lang="en-US" dirty="0" smtClean="0"/>
              <a:t>Museum without walls</a:t>
            </a:r>
          </a:p>
          <a:p>
            <a:pPr lvl="1"/>
            <a:r>
              <a:rPr lang="en-US" dirty="0" smtClean="0"/>
              <a:t>Oral histories</a:t>
            </a:r>
          </a:p>
          <a:p>
            <a:pPr lvl="1"/>
            <a:r>
              <a:rPr lang="en-US" dirty="0" smtClean="0"/>
              <a:t>Kids dress up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886" y="3430571"/>
            <a:ext cx="3684114" cy="2740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115" y="4049731"/>
            <a:ext cx="3810000" cy="212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Benefits to Location</a:t>
            </a:r>
            <a:endParaRPr lang="en-US" b="1" i="1" dirty="0"/>
          </a:p>
        </p:txBody>
      </p:sp>
      <p:pic>
        <p:nvPicPr>
          <p:cNvPr id="4" name="Content Placeholder 3" descr="Screen shot 2017-02-22 at 12.10.02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247" r="-424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0964"/>
            <a:ext cx="8229600" cy="45259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Outreach</a:t>
            </a:r>
            <a:r>
              <a:rPr lang="en-US" dirty="0" smtClean="0"/>
              <a:t> for Planning Department</a:t>
            </a:r>
          </a:p>
          <a:p>
            <a:pPr lvl="1"/>
            <a:r>
              <a:rPr lang="en-US" dirty="0" smtClean="0"/>
              <a:t>Inform on development and services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bg1"/>
                </a:solidFill>
              </a:rPr>
              <a:t>Educational opportunities </a:t>
            </a:r>
            <a:r>
              <a:rPr lang="en-US" dirty="0" smtClean="0"/>
              <a:t>Parks and Rec</a:t>
            </a:r>
          </a:p>
          <a:p>
            <a:pPr lvl="1"/>
            <a:r>
              <a:rPr lang="en-US" dirty="0" smtClean="0"/>
              <a:t>Summer Camps</a:t>
            </a:r>
          </a:p>
          <a:p>
            <a:pPr lvl="1"/>
            <a:r>
              <a:rPr lang="en-US" dirty="0" smtClean="0"/>
              <a:t>Classes and workshops</a:t>
            </a:r>
          </a:p>
          <a:p>
            <a:pPr lvl="1"/>
            <a:r>
              <a:rPr lang="en-US" dirty="0" smtClean="0"/>
              <a:t>Summer </a:t>
            </a:r>
            <a:r>
              <a:rPr lang="en-US" dirty="0"/>
              <a:t>Youth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Employment Program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223" y="3924157"/>
            <a:ext cx="3459403" cy="259455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0026" y="212437"/>
            <a:ext cx="8229600" cy="1143000"/>
          </a:xfrm>
        </p:spPr>
        <p:txBody>
          <a:bodyPr/>
          <a:lstStyle/>
          <a:p>
            <a:r>
              <a:rPr lang="en-US" b="1" i="1" dirty="0" smtClean="0">
                <a:latin typeface="19th Century Book No. 2"/>
                <a:cs typeface="19th Century Book No. 2"/>
              </a:rPr>
              <a:t>Can it be a </a:t>
            </a:r>
            <a:r>
              <a:rPr lang="en-US" b="1" i="1" dirty="0" smtClean="0">
                <a:solidFill>
                  <a:schemeClr val="bg1"/>
                </a:solidFill>
                <a:latin typeface="19th Century Book No. 2"/>
                <a:cs typeface="19th Century Book No. 2"/>
              </a:rPr>
              <a:t>tool</a:t>
            </a:r>
            <a:r>
              <a:rPr lang="en-US" b="1" i="1" dirty="0" smtClean="0">
                <a:latin typeface="19th Century Book No. 2"/>
                <a:cs typeface="19th Century Book No. 2"/>
              </a:rPr>
              <a:t> for the town?</a:t>
            </a:r>
            <a:endParaRPr lang="en-US" b="1" i="1" dirty="0">
              <a:latin typeface="19th Century Book No. 2"/>
              <a:cs typeface="19th Century Book No. 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7-02-21 at 10.01.40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35893" b="-235893"/>
          <a:stretch>
            <a:fillRect/>
          </a:stretch>
        </p:blipFill>
        <p:spPr>
          <a:xfrm>
            <a:off x="824982" y="-1189679"/>
            <a:ext cx="7861818" cy="4323697"/>
          </a:xfrm>
        </p:spPr>
      </p:pic>
      <p:pic>
        <p:nvPicPr>
          <p:cNvPr id="5" name="Picture 4" descr="Screen shot 2017-02-21 at 10.00.4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816" y="1406751"/>
            <a:ext cx="7142247" cy="545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2-21 at 10.34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5104"/>
            <a:ext cx="8088082" cy="5875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514" y="3380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>Chapel Hill Stories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Main gallery exhibit</a:t>
            </a:r>
            <a:endParaRPr lang="en-US" sz="3100" dirty="0"/>
          </a:p>
        </p:txBody>
      </p:sp>
      <p:sp>
        <p:nvSpPr>
          <p:cNvPr id="3" name="TextBox 2"/>
          <p:cNvSpPr txBox="1"/>
          <p:nvPr/>
        </p:nvSpPr>
        <p:spPr>
          <a:xfrm>
            <a:off x="5652655" y="1759527"/>
            <a:ext cx="31865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Highlight 50 stories of that </a:t>
            </a:r>
            <a:r>
              <a:rPr lang="en-US" sz="2400" b="1" i="1" dirty="0" smtClean="0">
                <a:solidFill>
                  <a:schemeClr val="bg1"/>
                </a:solidFill>
              </a:rPr>
              <a:t>define</a:t>
            </a:r>
            <a:r>
              <a:rPr lang="en-US" sz="2400" b="1" i="1" dirty="0" smtClean="0"/>
              <a:t> </a:t>
            </a:r>
            <a:r>
              <a:rPr lang="en-US" sz="2400" dirty="0" smtClean="0"/>
              <a:t> Chapel Hill </a:t>
            </a:r>
          </a:p>
          <a:p>
            <a:endParaRPr lang="en-US" sz="2400" dirty="0"/>
          </a:p>
          <a:p>
            <a:r>
              <a:rPr lang="en-US" sz="2400" dirty="0" smtClean="0"/>
              <a:t>Places, people and things</a:t>
            </a:r>
          </a:p>
          <a:p>
            <a:endParaRPr lang="en-US" sz="2400" dirty="0"/>
          </a:p>
          <a:p>
            <a:r>
              <a:rPr lang="en-US" sz="2400" dirty="0" smtClean="0"/>
              <a:t>Humanizes the past for the present</a:t>
            </a:r>
          </a:p>
          <a:p>
            <a:endParaRPr lang="en-US" sz="2400" dirty="0"/>
          </a:p>
          <a:p>
            <a:r>
              <a:rPr lang="en-US" sz="2400" dirty="0" smtClean="0"/>
              <a:t>Makes </a:t>
            </a:r>
            <a:r>
              <a:rPr lang="en-US" sz="2400" b="1" dirty="0" smtClean="0">
                <a:solidFill>
                  <a:schemeClr val="bg1"/>
                </a:solidFill>
              </a:rPr>
              <a:t>human connection </a:t>
            </a:r>
            <a:r>
              <a:rPr lang="en-US" sz="2400" dirty="0" smtClean="0"/>
              <a:t>with history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 descr="Screen shot 2017-02-21 at 9.37.14 PM.png"/>
          <p:cNvPicPr>
            <a:picLocks noChangeAspect="1"/>
          </p:cNvPicPr>
          <p:nvPr/>
        </p:nvPicPr>
        <p:blipFill>
          <a:blip r:embed="rId2"/>
          <a:srcRect l="-19014" r="-19014"/>
          <a:stretch>
            <a:fillRect/>
          </a:stretch>
        </p:blipFill>
        <p:spPr>
          <a:xfrm>
            <a:off x="-227487" y="909575"/>
            <a:ext cx="3492441" cy="1920709"/>
          </a:xfrm>
          <a:prstGeom prst="rect">
            <a:avLst/>
          </a:prstGeom>
        </p:spPr>
      </p:pic>
      <p:pic>
        <p:nvPicPr>
          <p:cNvPr id="7" name="Picture 3" descr="IMG_1573.JPG                                                   00065E59Big E's Hard Drive             B68BCE01: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5344"/>
          <a:stretch>
            <a:fillRect/>
          </a:stretch>
        </p:blipFill>
        <p:spPr>
          <a:xfrm flipH="1">
            <a:off x="2484866" y="2125559"/>
            <a:ext cx="3023677" cy="1988458"/>
          </a:xfrm>
          <a:prstGeom prst="rect">
            <a:avLst/>
          </a:prstGeom>
        </p:spPr>
      </p:pic>
      <p:pic>
        <p:nvPicPr>
          <p:cNvPr id="8" name="Content Placeholder 3" descr="EleanorSwainAtkins.jpg"/>
          <p:cNvPicPr>
            <a:picLocks noChangeAspect="1"/>
          </p:cNvPicPr>
          <p:nvPr/>
        </p:nvPicPr>
        <p:blipFill>
          <a:blip r:embed="rId4"/>
          <a:srcRect l="-50644" r="-50644"/>
          <a:stretch>
            <a:fillRect/>
          </a:stretch>
        </p:blipFill>
        <p:spPr>
          <a:xfrm>
            <a:off x="-748376" y="3341588"/>
            <a:ext cx="4181393" cy="2299605"/>
          </a:xfrm>
          <a:prstGeom prst="rect">
            <a:avLst/>
          </a:prstGeom>
        </p:spPr>
      </p:pic>
      <p:pic>
        <p:nvPicPr>
          <p:cNvPr id="9" name="Picture 2" descr="C:\Users\Ernest\Desktop\IMG_446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r="14161"/>
          <a:stretch/>
        </p:blipFill>
        <p:spPr bwMode="auto">
          <a:xfrm>
            <a:off x="2260329" y="4278585"/>
            <a:ext cx="2812785" cy="225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2-22 at 12.30.1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761" y="8316"/>
            <a:ext cx="2859239" cy="2088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42436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556" dirty="0" smtClean="0"/>
              <a:t>Museum would </a:t>
            </a:r>
            <a:r>
              <a:rPr lang="en-US" sz="3556" b="1" dirty="0" smtClean="0">
                <a:solidFill>
                  <a:schemeClr val="bg1"/>
                </a:solidFill>
              </a:rPr>
              <a:t>remind</a:t>
            </a:r>
            <a:r>
              <a:rPr lang="en-US" sz="3556" dirty="0" smtClean="0"/>
              <a:t> Chapel Hill of their </a:t>
            </a:r>
            <a:r>
              <a:rPr lang="en-US" sz="3556" b="1" dirty="0" smtClean="0">
                <a:solidFill>
                  <a:schemeClr val="bg1"/>
                </a:solidFill>
              </a:rPr>
              <a:t>long history</a:t>
            </a:r>
            <a:r>
              <a:rPr lang="en-US" sz="3556" dirty="0" smtClean="0"/>
              <a:t> of striving for </a:t>
            </a:r>
            <a:r>
              <a:rPr lang="en-US" sz="3556" b="1" dirty="0" smtClean="0">
                <a:solidFill>
                  <a:schemeClr val="bg1"/>
                </a:solidFill>
              </a:rPr>
              <a:t>betterment</a:t>
            </a:r>
            <a:r>
              <a:rPr lang="en-US" sz="3556" dirty="0" smtClean="0"/>
              <a:t>.</a:t>
            </a:r>
            <a:br>
              <a:rPr lang="en-US" sz="3556" dirty="0" smtClean="0"/>
            </a:br>
            <a:r>
              <a:rPr lang="en-US" sz="3556" dirty="0" smtClean="0"/>
              <a:t/>
            </a:r>
            <a:br>
              <a:rPr lang="en-US" sz="3556" dirty="0" smtClean="0"/>
            </a:br>
            <a:r>
              <a:rPr lang="en-US" sz="3556" b="1" dirty="0" smtClean="0">
                <a:solidFill>
                  <a:schemeClr val="bg1"/>
                </a:solidFill>
              </a:rPr>
              <a:t>Increase tourism </a:t>
            </a:r>
            <a:r>
              <a:rPr lang="en-US" sz="3556" dirty="0" smtClean="0"/>
              <a:t>through </a:t>
            </a:r>
            <a:r>
              <a:rPr lang="en-US" sz="3556" b="1" dirty="0" smtClean="0">
                <a:solidFill>
                  <a:schemeClr val="bg1"/>
                </a:solidFill>
              </a:rPr>
              <a:t>centrally located attraction.</a:t>
            </a:r>
            <a:r>
              <a:rPr lang="en-US" sz="3556" dirty="0" smtClean="0"/>
              <a:t/>
            </a:r>
            <a:br>
              <a:rPr lang="en-US" sz="3556" dirty="0" smtClean="0"/>
            </a:br>
            <a:r>
              <a:rPr lang="en-US" sz="3556" dirty="0" smtClean="0"/>
              <a:t/>
            </a:r>
            <a:br>
              <a:rPr lang="en-US" sz="3556" dirty="0" smtClean="0"/>
            </a:br>
            <a:r>
              <a:rPr lang="en-US" sz="3556" dirty="0" smtClean="0"/>
              <a:t>Provide </a:t>
            </a:r>
            <a:r>
              <a:rPr lang="en-US" sz="3556" b="1" dirty="0" smtClean="0">
                <a:solidFill>
                  <a:schemeClr val="bg1"/>
                </a:solidFill>
              </a:rPr>
              <a:t>public interface</a:t>
            </a:r>
            <a:r>
              <a:rPr lang="en-US" sz="3556" dirty="0" smtClean="0"/>
              <a:t> for </a:t>
            </a:r>
            <a:r>
              <a:rPr lang="en-US" sz="3556" b="1" dirty="0" smtClean="0">
                <a:solidFill>
                  <a:schemeClr val="bg1"/>
                </a:solidFill>
              </a:rPr>
              <a:t>Town</a:t>
            </a:r>
            <a:r>
              <a:rPr lang="en-US" sz="3556" dirty="0" smtClean="0"/>
              <a:t> departments</a:t>
            </a:r>
            <a:br>
              <a:rPr lang="en-US" sz="3556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689029" cy="2122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030" y="10950"/>
            <a:ext cx="1398126" cy="2097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4980" t="4000" r="5378" b="4667"/>
          <a:stretch>
            <a:fillRect/>
          </a:stretch>
        </p:blipFill>
        <p:spPr>
          <a:xfrm>
            <a:off x="3087156" y="10950"/>
            <a:ext cx="1878578" cy="2086240"/>
          </a:xfrm>
          <a:prstGeom prst="rect">
            <a:avLst/>
          </a:prstGeom>
        </p:spPr>
      </p:pic>
      <p:pic>
        <p:nvPicPr>
          <p:cNvPr id="9" name="Picture 8" descr="Screen shot 2017-02-22 at 12.26.32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734" y="0"/>
            <a:ext cx="1683012" cy="209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512105"/>
          </a:xfrm>
        </p:spPr>
        <p:txBody>
          <a:bodyPr>
            <a:normAutofit/>
          </a:bodyPr>
          <a:lstStyle/>
          <a:p>
            <a:r>
              <a:rPr lang="en-US" sz="2000" b="1" i="1" dirty="0" smtClean="0"/>
              <a:t>Presentation created by </a:t>
            </a:r>
            <a:br>
              <a:rPr lang="en-US" sz="2000" b="1" i="1" dirty="0" smtClean="0"/>
            </a:br>
            <a:r>
              <a:rPr lang="en-US" sz="2000" b="1" i="1" dirty="0" smtClean="0"/>
              <a:t>Ernest Dollar</a:t>
            </a:r>
            <a:br>
              <a:rPr lang="en-US" sz="2000" b="1" i="1" dirty="0" smtClean="0"/>
            </a:br>
            <a:r>
              <a:rPr lang="en-US" sz="2000" b="1" i="1" dirty="0" smtClean="0"/>
              <a:t>Director</a:t>
            </a:r>
            <a:br>
              <a:rPr lang="en-US" sz="2000" b="1" i="1" dirty="0" smtClean="0"/>
            </a:br>
            <a:r>
              <a:rPr lang="en-US" sz="2000" b="1" i="1" dirty="0" smtClean="0"/>
              <a:t>City of Raleigh Museum</a:t>
            </a:r>
            <a:endParaRPr lang="en-US" sz="2000" b="1" i="1" dirty="0"/>
          </a:p>
        </p:txBody>
      </p:sp>
      <p:pic>
        <p:nvPicPr>
          <p:cNvPr id="4" name="Content Placeholder 3" descr="Screen shot 2017-02-21 at 10.31.53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1221" b="-11297"/>
          <a:stretch>
            <a:fillRect/>
          </a:stretch>
        </p:blipFill>
        <p:spPr>
          <a:xfrm>
            <a:off x="0" y="2286000"/>
            <a:ext cx="9144000" cy="4732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people “</a:t>
            </a:r>
            <a:r>
              <a:rPr lang="en-US" dirty="0" smtClean="0">
                <a:solidFill>
                  <a:schemeClr val="bg1"/>
                </a:solidFill>
              </a:rPr>
              <a:t>use</a:t>
            </a:r>
            <a:r>
              <a:rPr lang="en-US" dirty="0" smtClean="0"/>
              <a:t>” history?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How can history be </a:t>
            </a:r>
            <a:r>
              <a:rPr lang="en-US" dirty="0" smtClean="0">
                <a:solidFill>
                  <a:schemeClr val="bg1"/>
                </a:solidFill>
              </a:rPr>
              <a:t>meaningful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bg1"/>
                </a:solidFill>
              </a:rPr>
              <a:t>Sustainability</a:t>
            </a:r>
            <a:r>
              <a:rPr lang="en-US" dirty="0" smtClean="0"/>
              <a:t> of historic institution?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What’s in a name?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History Museum</a:t>
            </a:r>
          </a:p>
          <a:p>
            <a:endParaRPr lang="en-US" dirty="0" smtClean="0"/>
          </a:p>
          <a:p>
            <a:r>
              <a:rPr lang="en-US" dirty="0" smtClean="0"/>
              <a:t>Cultural Center</a:t>
            </a:r>
          </a:p>
          <a:p>
            <a:endParaRPr lang="en-US" dirty="0" smtClean="0"/>
          </a:p>
          <a:p>
            <a:r>
              <a:rPr lang="en-US" dirty="0" smtClean="0"/>
              <a:t>History Center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i="1" dirty="0" smtClean="0">
                <a:solidFill>
                  <a:schemeClr val="bg1"/>
                </a:solidFill>
              </a:rPr>
              <a:t>How are they different than a ….</a:t>
            </a:r>
          </a:p>
          <a:p>
            <a:endParaRPr lang="en-US" i="1" dirty="0"/>
          </a:p>
          <a:p>
            <a:r>
              <a:rPr lang="en-US" dirty="0" smtClean="0"/>
              <a:t>Visitor’s Center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68445"/>
            <a:ext cx="7772400" cy="1470025"/>
          </a:xfrm>
        </p:spPr>
        <p:txBody>
          <a:bodyPr/>
          <a:lstStyle/>
          <a:p>
            <a:r>
              <a:rPr lang="en-US" b="1" i="1" dirty="0" smtClean="0"/>
              <a:t>What does the Town of Chapel Hill say about history?</a:t>
            </a:r>
            <a:endParaRPr lang="en-US" b="1" i="1" dirty="0"/>
          </a:p>
        </p:txBody>
      </p:sp>
      <p:pic>
        <p:nvPicPr>
          <p:cNvPr id="4" name="Picture 3" descr="Screen shot 2017-02-21 at 8.46.20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331" y="3998733"/>
            <a:ext cx="8215952" cy="1148340"/>
          </a:xfrm>
          <a:prstGeom prst="rect">
            <a:avLst/>
          </a:prstGeom>
        </p:spPr>
      </p:pic>
      <p:pic>
        <p:nvPicPr>
          <p:cNvPr id="5" name="Picture 4" descr="Screen shot 2017-02-21 at 8.45.12 P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331" y="2757488"/>
            <a:ext cx="8215952" cy="618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How do people use history?</a:t>
            </a:r>
            <a:endParaRPr lang="en-US" b="1" i="1" dirty="0"/>
          </a:p>
        </p:txBody>
      </p:sp>
      <p:pic>
        <p:nvPicPr>
          <p:cNvPr id="7" name="Content Placeholder 6" descr="Screen shot 2017-02-21 at 9.17.10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3190" b="-53190"/>
          <a:stretch>
            <a:fillRect/>
          </a:stretch>
        </p:blipFill>
        <p:spPr>
          <a:xfrm>
            <a:off x="291161" y="96232"/>
            <a:ext cx="8438532" cy="464086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254" y="4414182"/>
            <a:ext cx="3182039" cy="1427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0" y="3870801"/>
            <a:ext cx="18669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2-21 at 11.50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14" y="5767244"/>
            <a:ext cx="6413500" cy="749300"/>
          </a:xfrm>
          <a:prstGeom prst="rect">
            <a:avLst/>
          </a:prstGeom>
        </p:spPr>
      </p:pic>
      <p:pic>
        <p:nvPicPr>
          <p:cNvPr id="6" name="Picture 5" descr="Screen shot 2017-02-21 at 11.50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77" y="4845398"/>
            <a:ext cx="7061200" cy="711200"/>
          </a:xfrm>
          <a:prstGeom prst="rect">
            <a:avLst/>
          </a:prstGeom>
        </p:spPr>
      </p:pic>
      <p:pic>
        <p:nvPicPr>
          <p:cNvPr id="8" name="Picture 7" descr="Screen shot 2017-02-21 at 11.49.2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3978252"/>
            <a:ext cx="6985000" cy="749300"/>
          </a:xfrm>
          <a:prstGeom prst="rect">
            <a:avLst/>
          </a:prstGeom>
        </p:spPr>
      </p:pic>
      <p:pic>
        <p:nvPicPr>
          <p:cNvPr id="9" name="Picture 8" descr="Screen shot 2017-02-21 at 11.49.2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1956148"/>
            <a:ext cx="6896100" cy="762000"/>
          </a:xfrm>
          <a:prstGeom prst="rect">
            <a:avLst/>
          </a:prstGeom>
        </p:spPr>
      </p:pic>
      <p:pic>
        <p:nvPicPr>
          <p:cNvPr id="11" name="Picture 10" descr="Screen shot 2017-02-21 at 11.48.2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00" y="133350"/>
            <a:ext cx="6985000" cy="825500"/>
          </a:xfrm>
          <a:prstGeom prst="rect">
            <a:avLst/>
          </a:prstGeom>
        </p:spPr>
      </p:pic>
      <p:pic>
        <p:nvPicPr>
          <p:cNvPr id="12" name="Picture 11" descr="Screen shot 2017-02-21 at 11.48.08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700" y="1037414"/>
            <a:ext cx="6591300" cy="774700"/>
          </a:xfrm>
          <a:prstGeom prst="rect">
            <a:avLst/>
          </a:prstGeom>
        </p:spPr>
      </p:pic>
      <p:pic>
        <p:nvPicPr>
          <p:cNvPr id="13" name="Picture 12" descr="Screen shot 2017-02-21 at 11.47.53 PM.png"/>
          <p:cNvPicPr>
            <a:picLocks noChangeAspect="1"/>
          </p:cNvPicPr>
          <p:nvPr/>
        </p:nvPicPr>
        <p:blipFill>
          <a:blip r:embed="rId8"/>
          <a:srcRect t="24981"/>
          <a:stretch>
            <a:fillRect/>
          </a:stretch>
        </p:blipFill>
        <p:spPr>
          <a:xfrm>
            <a:off x="1981200" y="2827883"/>
            <a:ext cx="7162800" cy="1019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Chapel Hill’s Conflicts with the Past</a:t>
            </a:r>
            <a:endParaRPr lang="en-US" b="1" i="1" dirty="0"/>
          </a:p>
        </p:txBody>
      </p:sp>
      <p:pic>
        <p:nvPicPr>
          <p:cNvPr id="4" name="Content Placeholder 3" descr="Screen shot 2017-02-21 at 8.42.14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07674" b="-107674"/>
          <a:stretch>
            <a:fillRect/>
          </a:stretch>
        </p:blipFill>
        <p:spPr>
          <a:xfrm>
            <a:off x="457200" y="274638"/>
            <a:ext cx="6985955" cy="2990699"/>
          </a:xfrm>
        </p:spPr>
      </p:pic>
      <p:pic>
        <p:nvPicPr>
          <p:cNvPr id="6" name="Picture 5" descr="Screen shot 2017-02-21 at 11.34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407" y="3596835"/>
            <a:ext cx="5450498" cy="686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2426" b="33994"/>
          <a:stretch/>
        </p:blipFill>
        <p:spPr>
          <a:xfrm>
            <a:off x="6933680" y="4511234"/>
            <a:ext cx="1982553" cy="1888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158836"/>
            <a:ext cx="2451838" cy="3396818"/>
          </a:xfrm>
          <a:prstGeom prst="rect">
            <a:avLst/>
          </a:prstGeom>
        </p:spPr>
      </p:pic>
      <p:pic>
        <p:nvPicPr>
          <p:cNvPr id="1026" name="Picture 2" descr="C:\Users\Ernest\Desktop\IMG_4466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3" b="61330"/>
          <a:stretch/>
        </p:blipFill>
        <p:spPr bwMode="auto">
          <a:xfrm>
            <a:off x="3186723" y="4570845"/>
            <a:ext cx="359282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3771" y="2438400"/>
            <a:ext cx="53630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</a:rPr>
              <a:t>Historic Chapel Hill neighborhoods fight to curb development</a:t>
            </a:r>
            <a:endParaRPr lang="en-US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The museum is a </a:t>
            </a:r>
            <a:r>
              <a:rPr lang="en-US" b="1" i="1" dirty="0" smtClean="0">
                <a:solidFill>
                  <a:schemeClr val="bg1"/>
                </a:solidFill>
              </a:rPr>
              <a:t>place</a:t>
            </a:r>
            <a:r>
              <a:rPr lang="en-US" b="1" i="1" dirty="0" smtClean="0"/>
              <a:t> and provides a </a:t>
            </a:r>
            <a:r>
              <a:rPr lang="en-US" b="1" i="1" dirty="0" smtClean="0">
                <a:solidFill>
                  <a:schemeClr val="bg1"/>
                </a:solidFill>
              </a:rPr>
              <a:t>platform</a:t>
            </a:r>
            <a:r>
              <a:rPr lang="en-US" b="1" i="1" dirty="0" smtClean="0"/>
              <a:t> to </a:t>
            </a:r>
            <a:r>
              <a:rPr lang="en-US" b="1" i="1" dirty="0" smtClean="0">
                <a:solidFill>
                  <a:schemeClr val="bg1"/>
                </a:solidFill>
              </a:rPr>
              <a:t>confront</a:t>
            </a:r>
            <a:r>
              <a:rPr lang="en-US" b="1" i="1" dirty="0" smtClean="0"/>
              <a:t> the past.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77" y="2510822"/>
            <a:ext cx="3804805" cy="260034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86300" y="1776701"/>
            <a:ext cx="4000500" cy="381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smtClean="0">
                <a:solidFill>
                  <a:schemeClr val="bg1"/>
                </a:solidFill>
              </a:rPr>
              <a:t>Museums matter only to the extent that they are perceived to provide the communities they serve something of value beyond their own mere existence.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bg1"/>
                </a:solidFill>
              </a:rPr>
              <a:t>Dual Role of a Chapel Hill Museum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Permanent exhibit gallery </a:t>
            </a:r>
            <a:r>
              <a:rPr lang="en-US" dirty="0" smtClean="0"/>
              <a:t>– to serve needs for tourists want orientation, background, and information on Chapel Hill</a:t>
            </a:r>
          </a:p>
          <a:p>
            <a:endParaRPr lang="en-US" dirty="0"/>
          </a:p>
          <a:p>
            <a:r>
              <a:rPr lang="en-US" b="1" dirty="0" smtClean="0"/>
              <a:t>Rotating exhibit gallery </a:t>
            </a:r>
            <a:r>
              <a:rPr lang="en-US" dirty="0" smtClean="0"/>
              <a:t>– Space for community conversations and public created displays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08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248</Words>
  <Application>Microsoft Office PowerPoint</Application>
  <PresentationFormat>On-screen Show (4:3)</PresentationFormat>
  <Paragraphs>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19th Century Book No. 2</vt:lpstr>
      <vt:lpstr>Aharoni</vt:lpstr>
      <vt:lpstr>Arial</vt:lpstr>
      <vt:lpstr>Arial Black</vt:lpstr>
      <vt:lpstr>Calibri</vt:lpstr>
      <vt:lpstr>Office Theme</vt:lpstr>
      <vt:lpstr>The Future of Chapel Hill’s Past</vt:lpstr>
      <vt:lpstr>How do people “use” history?  How can history be meaningful?  Sustainability of historic institution?</vt:lpstr>
      <vt:lpstr>What’s in a name?</vt:lpstr>
      <vt:lpstr>What does the Town of Chapel Hill say about history?</vt:lpstr>
      <vt:lpstr>How do people use history?</vt:lpstr>
      <vt:lpstr>PowerPoint Presentation</vt:lpstr>
      <vt:lpstr>Chapel Hill’s Conflicts with the Past</vt:lpstr>
      <vt:lpstr>The museum is a place and provides a platform to confront the past.</vt:lpstr>
      <vt:lpstr>Dual Role of a Chapel Hill Museum</vt:lpstr>
      <vt:lpstr>The Museum As Attraction</vt:lpstr>
      <vt:lpstr>PowerPoint Presentation</vt:lpstr>
      <vt:lpstr>PowerPoint Presentation</vt:lpstr>
      <vt:lpstr>Benefits to Location</vt:lpstr>
      <vt:lpstr>Can it be a tool for the town?</vt:lpstr>
      <vt:lpstr>PowerPoint Presentation</vt:lpstr>
      <vt:lpstr>PowerPoint Presentation</vt:lpstr>
      <vt:lpstr>Chapel Hill Stories Main gallery exhibit</vt:lpstr>
      <vt:lpstr>Museum would remind Chapel Hill of their long history of striving for betterment.  Increase tourism through centrally located attraction.  Provide public interface for Town departments  </vt:lpstr>
      <vt:lpstr>Presentation created by  Ernest Dollar Director City of Raleigh Museum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temp</dc:creator>
  <cp:lastModifiedBy>Megan Dale</cp:lastModifiedBy>
  <cp:revision>27</cp:revision>
  <dcterms:created xsi:type="dcterms:W3CDTF">2017-02-22T05:32:42Z</dcterms:created>
  <dcterms:modified xsi:type="dcterms:W3CDTF">2017-02-24T14:09:44Z</dcterms:modified>
</cp:coreProperties>
</file>