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7"/>
  </p:notesMasterIdLst>
  <p:sldIdLst>
    <p:sldId id="313" r:id="rId5"/>
    <p:sldId id="331" r:id="rId6"/>
    <p:sldId id="335" r:id="rId7"/>
    <p:sldId id="328" r:id="rId8"/>
    <p:sldId id="336" r:id="rId9"/>
    <p:sldId id="339" r:id="rId10"/>
    <p:sldId id="340" r:id="rId11"/>
    <p:sldId id="347" r:id="rId12"/>
    <p:sldId id="348" r:id="rId13"/>
    <p:sldId id="349" r:id="rId14"/>
    <p:sldId id="353" r:id="rId15"/>
    <p:sldId id="35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60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A39F9A-18F2-7A7F-360F-07F3E41C1D87}" name="Matthew DeBellis" initials="MD" userId="S::mdebellis@townofchapelhill.org::d1547c92-a576-494e-8c3d-1bd8550d13b3" providerId="AD"/>
  <p188:author id="{97AFC2DF-C7BD-BDC8-8361-39EAE8D21054}" name="Amy Harvey" initials="AH" userId="S::aharvey@townofchapelhill.org::adb19684-e647-43e6-a085-2f36093d261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Finley" initials="DF" lastIdx="1" clrIdx="0">
    <p:extLst>
      <p:ext uri="{19B8F6BF-5375-455C-9EA6-DF929625EA0E}">
        <p15:presenceInfo xmlns:p15="http://schemas.microsoft.com/office/powerpoint/2012/main" userId="S-1-5-21-1859792686-958881071-1848903544-25162" providerId="AD"/>
      </p:ext>
    </p:extLst>
  </p:cmAuthor>
  <p:cmAuthor id="2" name="Matthew DeBellis" initials="MD" lastIdx="1" clrIdx="1">
    <p:extLst>
      <p:ext uri="{19B8F6BF-5375-455C-9EA6-DF929625EA0E}">
        <p15:presenceInfo xmlns:p15="http://schemas.microsoft.com/office/powerpoint/2012/main" userId="S-1-5-21-1859792686-958881071-1848903544-27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CCFF"/>
    <a:srgbClr val="0D0D0D"/>
    <a:srgbClr val="171717"/>
    <a:srgbClr val="04B6EE"/>
    <a:srgbClr val="05C0FB"/>
    <a:srgbClr val="00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EC4B5-51C8-4F31-8910-0C31C6BF836F}" v="26" dt="2024-03-18T16:49:51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6" y="240"/>
      </p:cViewPr>
      <p:guideLst>
        <p:guide pos="3840"/>
        <p:guide orient="horz" pos="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Poulton" userId="f025f3e0-7e8c-4827-a403-91902aff661f" providerId="ADAL" clId="{D0C2FB8A-D6BA-4803-9155-E6D1871782A6}"/>
    <pc:docChg chg="undo custSel modSld">
      <pc:chgData name="Sarah Poulton" userId="f025f3e0-7e8c-4827-a403-91902aff661f" providerId="ADAL" clId="{D0C2FB8A-D6BA-4803-9155-E6D1871782A6}" dt="2024-03-06T21:24:34.266" v="405" actId="255"/>
      <pc:docMkLst>
        <pc:docMk/>
      </pc:docMkLst>
      <pc:sldChg chg="modSp mod">
        <pc:chgData name="Sarah Poulton" userId="f025f3e0-7e8c-4827-a403-91902aff661f" providerId="ADAL" clId="{D0C2FB8A-D6BA-4803-9155-E6D1871782A6}" dt="2024-03-06T21:00:07.324" v="19" actId="403"/>
        <pc:sldMkLst>
          <pc:docMk/>
          <pc:sldMk cId="2862186898" sldId="313"/>
        </pc:sldMkLst>
        <pc:spChg chg="mod">
          <ac:chgData name="Sarah Poulton" userId="f025f3e0-7e8c-4827-a403-91902aff661f" providerId="ADAL" clId="{D0C2FB8A-D6BA-4803-9155-E6D1871782A6}" dt="2024-03-06T21:00:07.324" v="19" actId="403"/>
          <ac:spMkLst>
            <pc:docMk/>
            <pc:sldMk cId="2862186898" sldId="313"/>
            <ac:spMk id="3" creationId="{C0A3F909-6183-EA46-B7EF-D1952D9D6E85}"/>
          </ac:spMkLst>
        </pc:spChg>
      </pc:sldChg>
      <pc:sldChg chg="modSp mod">
        <pc:chgData name="Sarah Poulton" userId="f025f3e0-7e8c-4827-a403-91902aff661f" providerId="ADAL" clId="{D0C2FB8A-D6BA-4803-9155-E6D1871782A6}" dt="2024-03-06T21:01:54.999" v="78" actId="1076"/>
        <pc:sldMkLst>
          <pc:docMk/>
          <pc:sldMk cId="493614207" sldId="328"/>
        </pc:sldMkLst>
        <pc:spChg chg="mod">
          <ac:chgData name="Sarah Poulton" userId="f025f3e0-7e8c-4827-a403-91902aff661f" providerId="ADAL" clId="{D0C2FB8A-D6BA-4803-9155-E6D1871782A6}" dt="2024-03-06T21:01:54.999" v="78" actId="1076"/>
          <ac:spMkLst>
            <pc:docMk/>
            <pc:sldMk cId="493614207" sldId="328"/>
            <ac:spMk id="6" creationId="{D92E6A08-52AD-4F73-44AB-46177B649EF5}"/>
          </ac:spMkLst>
        </pc:spChg>
      </pc:sldChg>
      <pc:sldChg chg="modSp mod">
        <pc:chgData name="Sarah Poulton" userId="f025f3e0-7e8c-4827-a403-91902aff661f" providerId="ADAL" clId="{D0C2FB8A-D6BA-4803-9155-E6D1871782A6}" dt="2024-03-06T21:01:21.072" v="48" actId="207"/>
        <pc:sldMkLst>
          <pc:docMk/>
          <pc:sldMk cId="2692044867" sldId="331"/>
        </pc:sldMkLst>
        <pc:spChg chg="mod">
          <ac:chgData name="Sarah Poulton" userId="f025f3e0-7e8c-4827-a403-91902aff661f" providerId="ADAL" clId="{D0C2FB8A-D6BA-4803-9155-E6D1871782A6}" dt="2024-03-06T21:00:45.675" v="38" actId="1076"/>
          <ac:spMkLst>
            <pc:docMk/>
            <pc:sldMk cId="2692044867" sldId="331"/>
            <ac:spMk id="10" creationId="{9747233F-7CD5-ED87-1D8D-1AFCCBEFC000}"/>
          </ac:spMkLst>
        </pc:spChg>
        <pc:spChg chg="mod">
          <ac:chgData name="Sarah Poulton" userId="f025f3e0-7e8c-4827-a403-91902aff661f" providerId="ADAL" clId="{D0C2FB8A-D6BA-4803-9155-E6D1871782A6}" dt="2024-03-06T21:01:21.072" v="48" actId="207"/>
          <ac:spMkLst>
            <pc:docMk/>
            <pc:sldMk cId="2692044867" sldId="331"/>
            <ac:spMk id="11" creationId="{7FD1E27C-D0DF-7A0A-22BF-1141F32017DD}"/>
          </ac:spMkLst>
        </pc:spChg>
      </pc:sldChg>
      <pc:sldChg chg="modSp mod">
        <pc:chgData name="Sarah Poulton" userId="f025f3e0-7e8c-4827-a403-91902aff661f" providerId="ADAL" clId="{D0C2FB8A-D6BA-4803-9155-E6D1871782A6}" dt="2024-03-06T21:01:35.348" v="69" actId="20577"/>
        <pc:sldMkLst>
          <pc:docMk/>
          <pc:sldMk cId="3410164881" sldId="335"/>
        </pc:sldMkLst>
        <pc:spChg chg="mod">
          <ac:chgData name="Sarah Poulton" userId="f025f3e0-7e8c-4827-a403-91902aff661f" providerId="ADAL" clId="{D0C2FB8A-D6BA-4803-9155-E6D1871782A6}" dt="2024-03-06T21:01:35.348" v="69" actId="20577"/>
          <ac:spMkLst>
            <pc:docMk/>
            <pc:sldMk cId="3410164881" sldId="335"/>
            <ac:spMk id="7" creationId="{48E8D88C-24A8-C7E9-78C9-3837EF91C9FC}"/>
          </ac:spMkLst>
        </pc:spChg>
      </pc:sldChg>
      <pc:sldChg chg="modSp mod">
        <pc:chgData name="Sarah Poulton" userId="f025f3e0-7e8c-4827-a403-91902aff661f" providerId="ADAL" clId="{D0C2FB8A-D6BA-4803-9155-E6D1871782A6}" dt="2024-03-06T21:02:14.287" v="96" actId="20577"/>
        <pc:sldMkLst>
          <pc:docMk/>
          <pc:sldMk cId="3516654613" sldId="336"/>
        </pc:sldMkLst>
        <pc:spChg chg="mod">
          <ac:chgData name="Sarah Poulton" userId="f025f3e0-7e8c-4827-a403-91902aff661f" providerId="ADAL" clId="{D0C2FB8A-D6BA-4803-9155-E6D1871782A6}" dt="2024-03-06T21:02:14.287" v="96" actId="20577"/>
          <ac:spMkLst>
            <pc:docMk/>
            <pc:sldMk cId="3516654613" sldId="336"/>
            <ac:spMk id="4" creationId="{7FF7BC31-8EFA-A237-2131-8E4E3820B7AA}"/>
          </ac:spMkLst>
        </pc:spChg>
      </pc:sldChg>
      <pc:sldChg chg="addSp delSp modSp mod">
        <pc:chgData name="Sarah Poulton" userId="f025f3e0-7e8c-4827-a403-91902aff661f" providerId="ADAL" clId="{D0C2FB8A-D6BA-4803-9155-E6D1871782A6}" dt="2024-03-06T21:03:46.768" v="137" actId="20577"/>
        <pc:sldMkLst>
          <pc:docMk/>
          <pc:sldMk cId="2095944494" sldId="339"/>
        </pc:sldMkLst>
        <pc:spChg chg="mod">
          <ac:chgData name="Sarah Poulton" userId="f025f3e0-7e8c-4827-a403-91902aff661f" providerId="ADAL" clId="{D0C2FB8A-D6BA-4803-9155-E6D1871782A6}" dt="2024-03-06T21:03:10.098" v="112" actId="14100"/>
          <ac:spMkLst>
            <pc:docMk/>
            <pc:sldMk cId="2095944494" sldId="339"/>
            <ac:spMk id="2" creationId="{D1CD3633-ABD5-18FD-564E-90E0D232C504}"/>
          </ac:spMkLst>
        </pc:spChg>
        <pc:spChg chg="mod">
          <ac:chgData name="Sarah Poulton" userId="f025f3e0-7e8c-4827-a403-91902aff661f" providerId="ADAL" clId="{D0C2FB8A-D6BA-4803-9155-E6D1871782A6}" dt="2024-03-06T21:02:28.935" v="100" actId="14100"/>
          <ac:spMkLst>
            <pc:docMk/>
            <pc:sldMk cId="2095944494" sldId="339"/>
            <ac:spMk id="3" creationId="{3A5150F3-615B-3788-6346-D23EC934795E}"/>
          </ac:spMkLst>
        </pc:spChg>
        <pc:spChg chg="add mod">
          <ac:chgData name="Sarah Poulton" userId="f025f3e0-7e8c-4827-a403-91902aff661f" providerId="ADAL" clId="{D0C2FB8A-D6BA-4803-9155-E6D1871782A6}" dt="2024-03-06T21:03:04.604" v="110" actId="14100"/>
          <ac:spMkLst>
            <pc:docMk/>
            <pc:sldMk cId="2095944494" sldId="339"/>
            <ac:spMk id="4" creationId="{98C4DA93-A7C0-B421-1CB7-2EE48D5AF0A9}"/>
          </ac:spMkLst>
        </pc:spChg>
        <pc:spChg chg="add del mod">
          <ac:chgData name="Sarah Poulton" userId="f025f3e0-7e8c-4827-a403-91902aff661f" providerId="ADAL" clId="{D0C2FB8A-D6BA-4803-9155-E6D1871782A6}" dt="2024-03-06T21:02:37.251" v="104"/>
          <ac:spMkLst>
            <pc:docMk/>
            <pc:sldMk cId="2095944494" sldId="339"/>
            <ac:spMk id="5" creationId="{CD23EF79-704E-1153-8B67-E53829BE7BC6}"/>
          </ac:spMkLst>
        </pc:spChg>
        <pc:spChg chg="add mod">
          <ac:chgData name="Sarah Poulton" userId="f025f3e0-7e8c-4827-a403-91902aff661f" providerId="ADAL" clId="{D0C2FB8A-D6BA-4803-9155-E6D1871782A6}" dt="2024-03-06T21:03:46.768" v="137" actId="20577"/>
          <ac:spMkLst>
            <pc:docMk/>
            <pc:sldMk cId="2095944494" sldId="339"/>
            <ac:spMk id="6" creationId="{0250A9D4-6AEC-1382-BB3D-0BB8029C3069}"/>
          </ac:spMkLst>
        </pc:spChg>
      </pc:sldChg>
      <pc:sldChg chg="addSp modSp mod">
        <pc:chgData name="Sarah Poulton" userId="f025f3e0-7e8c-4827-a403-91902aff661f" providerId="ADAL" clId="{D0C2FB8A-D6BA-4803-9155-E6D1871782A6}" dt="2024-03-06T21:05:18.563" v="179" actId="1076"/>
        <pc:sldMkLst>
          <pc:docMk/>
          <pc:sldMk cId="3551771989" sldId="340"/>
        </pc:sldMkLst>
        <pc:spChg chg="mod">
          <ac:chgData name="Sarah Poulton" userId="f025f3e0-7e8c-4827-a403-91902aff661f" providerId="ADAL" clId="{D0C2FB8A-D6BA-4803-9155-E6D1871782A6}" dt="2024-03-06T21:03:57.484" v="141" actId="1076"/>
          <ac:spMkLst>
            <pc:docMk/>
            <pc:sldMk cId="3551771989" sldId="340"/>
            <ac:spMk id="2" creationId="{49C830C7-BB5E-CDC4-61FC-B2275A2AC4F8}"/>
          </ac:spMkLst>
        </pc:spChg>
        <pc:spChg chg="mod">
          <ac:chgData name="Sarah Poulton" userId="f025f3e0-7e8c-4827-a403-91902aff661f" providerId="ADAL" clId="{D0C2FB8A-D6BA-4803-9155-E6D1871782A6}" dt="2024-03-06T21:04:20.196" v="147" actId="14100"/>
          <ac:spMkLst>
            <pc:docMk/>
            <pc:sldMk cId="3551771989" sldId="340"/>
            <ac:spMk id="3" creationId="{1291DF35-7E9F-7DD5-E4BE-80D8D84166B3}"/>
          </ac:spMkLst>
        </pc:spChg>
        <pc:spChg chg="add mod">
          <ac:chgData name="Sarah Poulton" userId="f025f3e0-7e8c-4827-a403-91902aff661f" providerId="ADAL" clId="{D0C2FB8A-D6BA-4803-9155-E6D1871782A6}" dt="2024-03-06T21:05:18.563" v="179" actId="1076"/>
          <ac:spMkLst>
            <pc:docMk/>
            <pc:sldMk cId="3551771989" sldId="340"/>
            <ac:spMk id="4" creationId="{83D96B1D-E42E-50A2-5A77-A256F4885A45}"/>
          </ac:spMkLst>
        </pc:spChg>
        <pc:spChg chg="add mod">
          <ac:chgData name="Sarah Poulton" userId="f025f3e0-7e8c-4827-a403-91902aff661f" providerId="ADAL" clId="{D0C2FB8A-D6BA-4803-9155-E6D1871782A6}" dt="2024-03-06T21:05:16.332" v="178" actId="1076"/>
          <ac:spMkLst>
            <pc:docMk/>
            <pc:sldMk cId="3551771989" sldId="340"/>
            <ac:spMk id="5" creationId="{CCDEA6EF-DF34-8DC1-A1C0-C017B1E27C35}"/>
          </ac:spMkLst>
        </pc:spChg>
      </pc:sldChg>
      <pc:sldChg chg="addSp modSp mod">
        <pc:chgData name="Sarah Poulton" userId="f025f3e0-7e8c-4827-a403-91902aff661f" providerId="ADAL" clId="{D0C2FB8A-D6BA-4803-9155-E6D1871782A6}" dt="2024-03-06T21:21:03.340" v="295" actId="207"/>
        <pc:sldMkLst>
          <pc:docMk/>
          <pc:sldMk cId="1912117233" sldId="347"/>
        </pc:sldMkLst>
        <pc:spChg chg="mod">
          <ac:chgData name="Sarah Poulton" userId="f025f3e0-7e8c-4827-a403-91902aff661f" providerId="ADAL" clId="{D0C2FB8A-D6BA-4803-9155-E6D1871782A6}" dt="2024-03-06T21:05:41.950" v="190" actId="14100"/>
          <ac:spMkLst>
            <pc:docMk/>
            <pc:sldMk cId="1912117233" sldId="347"/>
            <ac:spMk id="2" creationId="{9441B20E-21A0-DD8F-713F-A987EDD52528}"/>
          </ac:spMkLst>
        </pc:spChg>
        <pc:spChg chg="mod">
          <ac:chgData name="Sarah Poulton" userId="f025f3e0-7e8c-4827-a403-91902aff661f" providerId="ADAL" clId="{D0C2FB8A-D6BA-4803-9155-E6D1871782A6}" dt="2024-03-06T21:06:53.346" v="231" actId="14100"/>
          <ac:spMkLst>
            <pc:docMk/>
            <pc:sldMk cId="1912117233" sldId="347"/>
            <ac:spMk id="3" creationId="{357F3957-AD91-5F83-37DC-4E818BCEC3E9}"/>
          </ac:spMkLst>
        </pc:spChg>
        <pc:spChg chg="add mod">
          <ac:chgData name="Sarah Poulton" userId="f025f3e0-7e8c-4827-a403-91902aff661f" providerId="ADAL" clId="{D0C2FB8A-D6BA-4803-9155-E6D1871782A6}" dt="2024-03-06T21:07:00.682" v="234" actId="1076"/>
          <ac:spMkLst>
            <pc:docMk/>
            <pc:sldMk cId="1912117233" sldId="347"/>
            <ac:spMk id="4" creationId="{4A5C81B8-C1B4-186E-8524-A501C4461E12}"/>
          </ac:spMkLst>
        </pc:spChg>
        <pc:spChg chg="add mod">
          <ac:chgData name="Sarah Poulton" userId="f025f3e0-7e8c-4827-a403-91902aff661f" providerId="ADAL" clId="{D0C2FB8A-D6BA-4803-9155-E6D1871782A6}" dt="2024-03-06T21:21:03.340" v="295" actId="207"/>
          <ac:spMkLst>
            <pc:docMk/>
            <pc:sldMk cId="1912117233" sldId="347"/>
            <ac:spMk id="6" creationId="{527A9272-96AC-087F-6A8B-B000E1136F41}"/>
          </ac:spMkLst>
        </pc:spChg>
      </pc:sldChg>
      <pc:sldChg chg="addSp modSp mod">
        <pc:chgData name="Sarah Poulton" userId="f025f3e0-7e8c-4827-a403-91902aff661f" providerId="ADAL" clId="{D0C2FB8A-D6BA-4803-9155-E6D1871782A6}" dt="2024-03-06T21:21:07.909" v="296" actId="207"/>
        <pc:sldMkLst>
          <pc:docMk/>
          <pc:sldMk cId="2887906094" sldId="348"/>
        </pc:sldMkLst>
        <pc:spChg chg="mod">
          <ac:chgData name="Sarah Poulton" userId="f025f3e0-7e8c-4827-a403-91902aff661f" providerId="ADAL" clId="{D0C2FB8A-D6BA-4803-9155-E6D1871782A6}" dt="2024-03-06T21:07:17.579" v="238" actId="404"/>
          <ac:spMkLst>
            <pc:docMk/>
            <pc:sldMk cId="2887906094" sldId="348"/>
            <ac:spMk id="2" creationId="{F0A7A9F3-ED18-BDB9-5EF7-04B7EB3E32A2}"/>
          </ac:spMkLst>
        </pc:spChg>
        <pc:spChg chg="mod">
          <ac:chgData name="Sarah Poulton" userId="f025f3e0-7e8c-4827-a403-91902aff661f" providerId="ADAL" clId="{D0C2FB8A-D6BA-4803-9155-E6D1871782A6}" dt="2024-03-06T21:08:01.924" v="254" actId="1076"/>
          <ac:spMkLst>
            <pc:docMk/>
            <pc:sldMk cId="2887906094" sldId="348"/>
            <ac:spMk id="3" creationId="{BC68D728-C746-1720-227C-7491860C4B69}"/>
          </ac:spMkLst>
        </pc:spChg>
        <pc:spChg chg="add mod">
          <ac:chgData name="Sarah Poulton" userId="f025f3e0-7e8c-4827-a403-91902aff661f" providerId="ADAL" clId="{D0C2FB8A-D6BA-4803-9155-E6D1871782A6}" dt="2024-03-06T21:07:36.637" v="243"/>
          <ac:spMkLst>
            <pc:docMk/>
            <pc:sldMk cId="2887906094" sldId="348"/>
            <ac:spMk id="4" creationId="{826260AB-4BC0-D8AD-E7B5-3E494906720E}"/>
          </ac:spMkLst>
        </pc:spChg>
        <pc:spChg chg="add mod">
          <ac:chgData name="Sarah Poulton" userId="f025f3e0-7e8c-4827-a403-91902aff661f" providerId="ADAL" clId="{D0C2FB8A-D6BA-4803-9155-E6D1871782A6}" dt="2024-03-06T21:21:07.909" v="296" actId="207"/>
          <ac:spMkLst>
            <pc:docMk/>
            <pc:sldMk cId="2887906094" sldId="348"/>
            <ac:spMk id="5" creationId="{61840BB7-5BFA-8592-15AB-4AC36152E3D7}"/>
          </ac:spMkLst>
        </pc:spChg>
      </pc:sldChg>
      <pc:sldChg chg="addSp delSp modSp mod">
        <pc:chgData name="Sarah Poulton" userId="f025f3e0-7e8c-4827-a403-91902aff661f" providerId="ADAL" clId="{D0C2FB8A-D6BA-4803-9155-E6D1871782A6}" dt="2024-03-06T21:21:38.955" v="312" actId="14100"/>
        <pc:sldMkLst>
          <pc:docMk/>
          <pc:sldMk cId="661245972" sldId="349"/>
        </pc:sldMkLst>
        <pc:spChg chg="mod">
          <ac:chgData name="Sarah Poulton" userId="f025f3e0-7e8c-4827-a403-91902aff661f" providerId="ADAL" clId="{D0C2FB8A-D6BA-4803-9155-E6D1871782A6}" dt="2024-03-06T21:08:22.867" v="263" actId="14100"/>
          <ac:spMkLst>
            <pc:docMk/>
            <pc:sldMk cId="661245972" sldId="349"/>
            <ac:spMk id="2" creationId="{BF194791-F246-5943-65B4-A1239A990B41}"/>
          </ac:spMkLst>
        </pc:spChg>
        <pc:spChg chg="mod">
          <ac:chgData name="Sarah Poulton" userId="f025f3e0-7e8c-4827-a403-91902aff661f" providerId="ADAL" clId="{D0C2FB8A-D6BA-4803-9155-E6D1871782A6}" dt="2024-03-06T21:20:48.284" v="291" actId="20577"/>
          <ac:spMkLst>
            <pc:docMk/>
            <pc:sldMk cId="661245972" sldId="349"/>
            <ac:spMk id="3" creationId="{CF8FA02D-3F40-1729-C392-057EF27FA0CD}"/>
          </ac:spMkLst>
        </pc:spChg>
        <pc:spChg chg="del">
          <ac:chgData name="Sarah Poulton" userId="f025f3e0-7e8c-4827-a403-91902aff661f" providerId="ADAL" clId="{D0C2FB8A-D6BA-4803-9155-E6D1871782A6}" dt="2024-03-06T21:08:43.349" v="275" actId="478"/>
          <ac:spMkLst>
            <pc:docMk/>
            <pc:sldMk cId="661245972" sldId="349"/>
            <ac:spMk id="4" creationId="{2B355CD1-1043-1490-148C-965CCB5EEB7C}"/>
          </ac:spMkLst>
        </pc:spChg>
        <pc:spChg chg="del">
          <ac:chgData name="Sarah Poulton" userId="f025f3e0-7e8c-4827-a403-91902aff661f" providerId="ADAL" clId="{D0C2FB8A-D6BA-4803-9155-E6D1871782A6}" dt="2024-03-06T21:08:43.349" v="275" actId="478"/>
          <ac:spMkLst>
            <pc:docMk/>
            <pc:sldMk cId="661245972" sldId="349"/>
            <ac:spMk id="5" creationId="{3E017C38-1F8B-DF5F-43C8-B2D8347F194C}"/>
          </ac:spMkLst>
        </pc:spChg>
        <pc:spChg chg="del">
          <ac:chgData name="Sarah Poulton" userId="f025f3e0-7e8c-4827-a403-91902aff661f" providerId="ADAL" clId="{D0C2FB8A-D6BA-4803-9155-E6D1871782A6}" dt="2024-03-06T21:08:43.349" v="275" actId="478"/>
          <ac:spMkLst>
            <pc:docMk/>
            <pc:sldMk cId="661245972" sldId="349"/>
            <ac:spMk id="6" creationId="{B88B2A37-CD26-E2E3-EDDE-21D4EB265965}"/>
          </ac:spMkLst>
        </pc:spChg>
        <pc:spChg chg="add mod">
          <ac:chgData name="Sarah Poulton" userId="f025f3e0-7e8c-4827-a403-91902aff661f" providerId="ADAL" clId="{D0C2FB8A-D6BA-4803-9155-E6D1871782A6}" dt="2024-03-06T21:21:21.739" v="298"/>
          <ac:spMkLst>
            <pc:docMk/>
            <pc:sldMk cId="661245972" sldId="349"/>
            <ac:spMk id="7" creationId="{3653E097-486D-BE23-F974-A62B09913041}"/>
          </ac:spMkLst>
        </pc:spChg>
        <pc:spChg chg="add mod">
          <ac:chgData name="Sarah Poulton" userId="f025f3e0-7e8c-4827-a403-91902aff661f" providerId="ADAL" clId="{D0C2FB8A-D6BA-4803-9155-E6D1871782A6}" dt="2024-03-06T21:21:38.955" v="312" actId="14100"/>
          <ac:spMkLst>
            <pc:docMk/>
            <pc:sldMk cId="661245972" sldId="349"/>
            <ac:spMk id="8" creationId="{22A9118C-1F3E-B35F-CF47-B8E9AEDF4B01}"/>
          </ac:spMkLst>
        </pc:spChg>
      </pc:sldChg>
      <pc:sldChg chg="addSp modSp mod">
        <pc:chgData name="Sarah Poulton" userId="f025f3e0-7e8c-4827-a403-91902aff661f" providerId="ADAL" clId="{D0C2FB8A-D6BA-4803-9155-E6D1871782A6}" dt="2024-03-06T21:22:23.534" v="336" actId="1076"/>
        <pc:sldMkLst>
          <pc:docMk/>
          <pc:sldMk cId="4135456233" sldId="353"/>
        </pc:sldMkLst>
        <pc:spChg chg="mod">
          <ac:chgData name="Sarah Poulton" userId="f025f3e0-7e8c-4827-a403-91902aff661f" providerId="ADAL" clId="{D0C2FB8A-D6BA-4803-9155-E6D1871782A6}" dt="2024-03-06T21:21:49.406" v="314" actId="14100"/>
          <ac:spMkLst>
            <pc:docMk/>
            <pc:sldMk cId="4135456233" sldId="353"/>
            <ac:spMk id="2" creationId="{C982E507-B6AB-EA03-028C-7E38816C7812}"/>
          </ac:spMkLst>
        </pc:spChg>
        <pc:spChg chg="add mod">
          <ac:chgData name="Sarah Poulton" userId="f025f3e0-7e8c-4827-a403-91902aff661f" providerId="ADAL" clId="{D0C2FB8A-D6BA-4803-9155-E6D1871782A6}" dt="2024-03-06T21:22:23.534" v="336" actId="1076"/>
          <ac:spMkLst>
            <pc:docMk/>
            <pc:sldMk cId="4135456233" sldId="353"/>
            <ac:spMk id="3" creationId="{A5C6829A-032E-257B-AD59-FB9656DA7C62}"/>
          </ac:spMkLst>
        </pc:spChg>
        <pc:spChg chg="add mod">
          <ac:chgData name="Sarah Poulton" userId="f025f3e0-7e8c-4827-a403-91902aff661f" providerId="ADAL" clId="{D0C2FB8A-D6BA-4803-9155-E6D1871782A6}" dt="2024-03-06T21:22:21.598" v="335" actId="1076"/>
          <ac:spMkLst>
            <pc:docMk/>
            <pc:sldMk cId="4135456233" sldId="353"/>
            <ac:spMk id="4" creationId="{5CFD560F-DC04-4E91-2F08-A2459BDC92B1}"/>
          </ac:spMkLst>
        </pc:spChg>
        <pc:spChg chg="mod">
          <ac:chgData name="Sarah Poulton" userId="f025f3e0-7e8c-4827-a403-91902aff661f" providerId="ADAL" clId="{D0C2FB8A-D6BA-4803-9155-E6D1871782A6}" dt="2024-03-06T21:21:52" v="315" actId="1076"/>
          <ac:spMkLst>
            <pc:docMk/>
            <pc:sldMk cId="4135456233" sldId="353"/>
            <ac:spMk id="5" creationId="{9672D6A5-0C52-1A10-60B2-28EB2B8BBB8A}"/>
          </ac:spMkLst>
        </pc:spChg>
      </pc:sldChg>
      <pc:sldChg chg="modSp mod">
        <pc:chgData name="Sarah Poulton" userId="f025f3e0-7e8c-4827-a403-91902aff661f" providerId="ADAL" clId="{D0C2FB8A-D6BA-4803-9155-E6D1871782A6}" dt="2024-03-06T21:24:34.266" v="405" actId="255"/>
        <pc:sldMkLst>
          <pc:docMk/>
          <pc:sldMk cId="1130345379" sldId="354"/>
        </pc:sldMkLst>
        <pc:spChg chg="mod">
          <ac:chgData name="Sarah Poulton" userId="f025f3e0-7e8c-4827-a403-91902aff661f" providerId="ADAL" clId="{D0C2FB8A-D6BA-4803-9155-E6D1871782A6}" dt="2024-03-06T21:24:34.266" v="405" actId="255"/>
          <ac:spMkLst>
            <pc:docMk/>
            <pc:sldMk cId="1130345379" sldId="354"/>
            <ac:spMk id="8" creationId="{55C5A294-3FF4-1BE9-DA7B-F0A3657BA27C}"/>
          </ac:spMkLst>
        </pc:spChg>
        <pc:spChg chg="mod">
          <ac:chgData name="Sarah Poulton" userId="f025f3e0-7e8c-4827-a403-91902aff661f" providerId="ADAL" clId="{D0C2FB8A-D6BA-4803-9155-E6D1871782A6}" dt="2024-03-06T21:24:27.420" v="401" actId="1035"/>
          <ac:spMkLst>
            <pc:docMk/>
            <pc:sldMk cId="1130345379" sldId="354"/>
            <ac:spMk id="9" creationId="{5DCCB249-70B9-3C3D-D133-8DB5B595E822}"/>
          </ac:spMkLst>
        </pc:spChg>
        <pc:spChg chg="mod">
          <ac:chgData name="Sarah Poulton" userId="f025f3e0-7e8c-4827-a403-91902aff661f" providerId="ADAL" clId="{D0C2FB8A-D6BA-4803-9155-E6D1871782A6}" dt="2024-03-06T21:24:27.420" v="401" actId="1035"/>
          <ac:spMkLst>
            <pc:docMk/>
            <pc:sldMk cId="1130345379" sldId="354"/>
            <ac:spMk id="10" creationId="{3C952C56-8EC5-8EB6-6EED-70AB09AD965C}"/>
          </ac:spMkLst>
        </pc:spChg>
        <pc:picChg chg="mod modCrop">
          <ac:chgData name="Sarah Poulton" userId="f025f3e0-7e8c-4827-a403-91902aff661f" providerId="ADAL" clId="{D0C2FB8A-D6BA-4803-9155-E6D1871782A6}" dt="2024-03-06T21:24:08.717" v="359" actId="1076"/>
          <ac:picMkLst>
            <pc:docMk/>
            <pc:sldMk cId="1130345379" sldId="354"/>
            <ac:picMk id="4" creationId="{AC065108-A393-8EBF-A9D9-92807B975A46}"/>
          </ac:picMkLst>
        </pc:picChg>
      </pc:sldChg>
    </pc:docChg>
  </pc:docChgLst>
  <pc:docChgLst>
    <pc:chgData name="Sarah Poulton" userId="S::spoulton@townofchapelhill.org::f025f3e0-7e8c-4827-a403-91902aff661f" providerId="AD" clId="Web-{AAFEC4B5-51C8-4F31-8910-0C31C6BF836F}"/>
    <pc:docChg chg="modSld">
      <pc:chgData name="Sarah Poulton" userId="S::spoulton@townofchapelhill.org::f025f3e0-7e8c-4827-a403-91902aff661f" providerId="AD" clId="Web-{AAFEC4B5-51C8-4F31-8910-0C31C6BF836F}" dt="2024-03-18T16:49:51.404" v="16" actId="1076"/>
      <pc:docMkLst>
        <pc:docMk/>
      </pc:docMkLst>
      <pc:sldChg chg="addSp delSp modSp">
        <pc:chgData name="Sarah Poulton" userId="S::spoulton@townofchapelhill.org::f025f3e0-7e8c-4827-a403-91902aff661f" providerId="AD" clId="Web-{AAFEC4B5-51C8-4F31-8910-0C31C6BF836F}" dt="2024-03-18T16:49:51.404" v="16" actId="1076"/>
        <pc:sldMkLst>
          <pc:docMk/>
          <pc:sldMk cId="2692044867" sldId="331"/>
        </pc:sldMkLst>
        <pc:spChg chg="mod">
          <ac:chgData name="Sarah Poulton" userId="S::spoulton@townofchapelhill.org::f025f3e0-7e8c-4827-a403-91902aff661f" providerId="AD" clId="Web-{AAFEC4B5-51C8-4F31-8910-0C31C6BF836F}" dt="2024-03-18T16:49:25.435" v="6" actId="1076"/>
          <ac:spMkLst>
            <pc:docMk/>
            <pc:sldMk cId="2692044867" sldId="331"/>
            <ac:spMk id="10" creationId="{9747233F-7CD5-ED87-1D8D-1AFCCBEFC000}"/>
          </ac:spMkLst>
        </pc:spChg>
        <pc:spChg chg="mod">
          <ac:chgData name="Sarah Poulton" userId="S::spoulton@townofchapelhill.org::f025f3e0-7e8c-4827-a403-91902aff661f" providerId="AD" clId="Web-{AAFEC4B5-51C8-4F31-8910-0C31C6BF836F}" dt="2024-03-18T16:49:51.404" v="16" actId="1076"/>
          <ac:spMkLst>
            <pc:docMk/>
            <pc:sldMk cId="2692044867" sldId="331"/>
            <ac:spMk id="11" creationId="{7FD1E27C-D0DF-7A0A-22BF-1141F32017DD}"/>
          </ac:spMkLst>
        </pc:spChg>
        <pc:picChg chg="add mod">
          <ac:chgData name="Sarah Poulton" userId="S::spoulton@townofchapelhill.org::f025f3e0-7e8c-4827-a403-91902aff661f" providerId="AD" clId="Web-{AAFEC4B5-51C8-4F31-8910-0C31C6BF836F}" dt="2024-03-18T16:49:16.154" v="4" actId="1076"/>
          <ac:picMkLst>
            <pc:docMk/>
            <pc:sldMk cId="2692044867" sldId="331"/>
            <ac:picMk id="2" creationId="{D24263BF-F00C-FB00-83C7-FAC91A4837F7}"/>
          </ac:picMkLst>
        </pc:picChg>
        <pc:picChg chg="del">
          <ac:chgData name="Sarah Poulton" userId="S::spoulton@townofchapelhill.org::f025f3e0-7e8c-4827-a403-91902aff661f" providerId="AD" clId="Web-{AAFEC4B5-51C8-4F31-8910-0C31C6BF836F}" dt="2024-03-18T16:49:05.326" v="0"/>
          <ac:picMkLst>
            <pc:docMk/>
            <pc:sldMk cId="2692044867" sldId="331"/>
            <ac:picMk id="9" creationId="{0B62FFA9-CBA6-D5FB-8125-0D575C8959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CCB8A-A4B2-49A7-B4AD-655F786AAC3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299A3-5FA1-41FD-BBF9-DC04EFE24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8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Welcome!  We are Matt </a:t>
            </a:r>
            <a:r>
              <a:rPr lang="en-US" err="1">
                <a:cs typeface="Calibri"/>
              </a:rPr>
              <a:t>DeBellis</a:t>
            </a:r>
            <a:r>
              <a:rPr lang="en-US">
                <a:cs typeface="Calibri"/>
              </a:rPr>
              <a:t> and Brenton Hodge from the Governance Services Department.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299A3-5FA1-41FD-BBF9-DC04EFE24A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D!  The town does not have any historic recipes </a:t>
            </a:r>
            <a:r>
              <a:rPr lang="en-US">
                <a:sym typeface="Wingdings" panose="05000000000000000000" pitchFamily="2" charset="2"/>
              </a:rPr>
              <a:t></a:t>
            </a:r>
          </a:p>
          <a:p>
            <a:endParaRPr lang="en-US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000000"/>
                </a:solidFill>
                <a:cs typeface="Calibri"/>
              </a:rPr>
              <a:t>assistance if needed weather it be child care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000000"/>
                </a:solidFill>
                <a:cs typeface="Calibri"/>
              </a:rPr>
              <a:t>language access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000000"/>
                </a:solidFill>
                <a:cs typeface="Calibri"/>
              </a:rPr>
              <a:t>transportation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000000"/>
                </a:solidFill>
                <a:cs typeface="Calibri"/>
              </a:rPr>
              <a:t>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299A3-5FA1-41FD-BBF9-DC04EFE24A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9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B!  In addition….(QR code on next screen), take out your phones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299A3-5FA1-41FD-BBF9-DC04EFE24A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7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 few weeks ago the Town Manager spoke about the Council and how government works. 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 Governance Services Department: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works on creating an agenda for meetings,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helping staff prepare items being reviewed by council,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making sure all public notice laws are followed,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helping to create ordinances and resolutions passed by the town Council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cs typeface="Calibri"/>
              </a:rPr>
              <a:t>In general, we help guide the council on protocol, rules, and regulations.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299A3-5FA1-41FD-BBF9-DC04EFE24A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5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town clerk is also the custodian of all records created by the town of chapel hill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help guide town employees on the preservation, archiving or destruction of town records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also respond to public records requests for town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299A3-5FA1-41FD-BBF9-DC04EFE24A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2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Our team is also responsible for 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recruitment of volunteers who serve on 16 boards and commissions (number subject to change!)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These boards advise and provide review and recommendations to our Town Council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engage the public with programs like Let’s Talk Town and People’s Academy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299A3-5FA1-41FD-BBF9-DC04EFE24A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77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we’re going to take a quiz!  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is an</a:t>
            </a:r>
            <a:r>
              <a:rPr lang="en-US" b="1"/>
              <a:t> uncomplicated </a:t>
            </a:r>
            <a:r>
              <a:rPr lang="en-US"/>
              <a:t>approach to Governance Services, so this should be easy for everyone, even if you don’t know any of the rules related to the Town Council.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 prize will be given out for the top score or scores.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299A3-5FA1-41FD-BBF9-DC04EFE24A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84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D!  All of the above!  We do it all!  Some of the documents we notarize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Oath of Office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contracts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Automobile titles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299A3-5FA1-41FD-BBF9-DC04EFE24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0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answer is B!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 (even those who don’t live in Chapel Hill) can request public records.  Every record the Town creates is public; however some information is considered “confidential”: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“trade secret”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account number for electronic payment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299A3-5FA1-41FD-BBF9-DC04EFE24A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1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D!  The Boards we have (and what they do) 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/>
            <a:r>
              <a:rPr lang="en-US" sz="1200" b="1"/>
              <a:t>Board of Adjustment</a:t>
            </a:r>
          </a:p>
          <a:p>
            <a:pPr marL="182880"/>
            <a:r>
              <a:rPr lang="en-US" sz="1200" b="1"/>
              <a:t>Downtown Partnership</a:t>
            </a:r>
          </a:p>
          <a:p>
            <a:pPr marL="182880"/>
            <a:r>
              <a:rPr lang="en-US" sz="1200" b="1"/>
              <a:t>Cultural Arts    </a:t>
            </a:r>
          </a:p>
          <a:p>
            <a:pPr marL="182880"/>
            <a:r>
              <a:rPr lang="en-US" sz="1200" b="1"/>
              <a:t>Public Library</a:t>
            </a:r>
          </a:p>
          <a:p>
            <a:pPr marL="182880"/>
            <a:r>
              <a:rPr lang="en-US" sz="1200" b="1"/>
              <a:t>Community Design</a:t>
            </a:r>
          </a:p>
          <a:p>
            <a:pPr marL="182880"/>
            <a:r>
              <a:rPr lang="en-US" sz="1200" b="1"/>
              <a:t>Community Policing</a:t>
            </a:r>
          </a:p>
          <a:p>
            <a:pPr marL="182880"/>
            <a:r>
              <a:rPr lang="en-US" sz="1200" b="1"/>
              <a:t>Cultural Arts Commission</a:t>
            </a:r>
          </a:p>
          <a:p>
            <a:pPr marL="182880"/>
            <a:r>
              <a:rPr lang="en-US" sz="1200" b="1"/>
              <a:t>Environmental Stewardship</a:t>
            </a:r>
          </a:p>
          <a:p>
            <a:pPr marL="182880"/>
            <a:r>
              <a:rPr lang="en-US" sz="1200" b="1"/>
              <a:t>EZ Rider </a:t>
            </a:r>
          </a:p>
          <a:p>
            <a:pPr marL="182880"/>
            <a:r>
              <a:rPr lang="en-US" sz="1200" b="1"/>
              <a:t>Grievance Hearing Board</a:t>
            </a:r>
          </a:p>
          <a:p>
            <a:pPr marL="182880"/>
            <a:r>
              <a:rPr lang="en-US" sz="1200" b="1"/>
              <a:t>Historic District </a:t>
            </a:r>
          </a:p>
          <a:p>
            <a:pPr marL="182880"/>
            <a:r>
              <a:rPr lang="en-US" sz="1200" b="1"/>
              <a:t>Housing Advisory Board</a:t>
            </a:r>
          </a:p>
          <a:p>
            <a:pPr marL="182880"/>
            <a:r>
              <a:rPr lang="en-US" sz="1200" b="1"/>
              <a:t>Human Services</a:t>
            </a:r>
          </a:p>
          <a:p>
            <a:pPr marL="182880"/>
            <a:r>
              <a:rPr lang="en-US" sz="1200" b="1"/>
              <a:t>OWASA</a:t>
            </a:r>
          </a:p>
          <a:p>
            <a:pPr marL="182880"/>
            <a:r>
              <a:rPr lang="en-US" sz="1200" b="1"/>
              <a:t>Recreation Parks and Greenways</a:t>
            </a:r>
          </a:p>
          <a:p>
            <a:pPr marL="182880"/>
            <a:r>
              <a:rPr lang="en-US" sz="1200" b="1"/>
              <a:t>Planning</a:t>
            </a:r>
          </a:p>
          <a:p>
            <a:pPr marL="182880"/>
            <a:r>
              <a:rPr lang="en-US" sz="1200" b="1"/>
              <a:t>Stormwater Management Utility</a:t>
            </a:r>
          </a:p>
          <a:p>
            <a:pPr marL="182880"/>
            <a:r>
              <a:rPr lang="en-US" sz="1200" b="1"/>
              <a:t>Transportation and Connectivity</a:t>
            </a:r>
          </a:p>
          <a:p>
            <a:pPr marL="182880"/>
            <a:endParaRPr lang="en-US" sz="1200" b="1"/>
          </a:p>
          <a:p>
            <a:r>
              <a:rPr lang="en-US" sz="1200"/>
              <a:t>Members on a Board or Commission:</a:t>
            </a:r>
          </a:p>
          <a:p>
            <a:endParaRPr lang="en-US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Provide Council with information, recommendations and community perspectives that inform Council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Dive deeper into specific issues based on board’s charge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Offer additional opportunities to discuss public issues (some Boards)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Provide opportunities for community members to become more  involved in decisions that affect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Appointed by Town Council</a:t>
            </a:r>
          </a:p>
          <a:p>
            <a:pPr marL="182880"/>
            <a:endParaRPr lang="en-US" sz="1200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299A3-5FA1-41FD-BBF9-DC04EFE24A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3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Calibri"/>
              </a:rPr>
              <a:t>C! What you can expect is:</a:t>
            </a:r>
          </a:p>
          <a:p>
            <a:pPr>
              <a:defRPr/>
            </a:pPr>
            <a:endParaRPr lang="en-US">
              <a:solidFill>
                <a:srgbClr val="000000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000000"/>
                </a:solidFill>
                <a:cs typeface="Calibri"/>
              </a:rPr>
              <a:t>taking an oath of office,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000000"/>
                </a:solidFill>
                <a:cs typeface="Calibri"/>
              </a:rPr>
              <a:t>getting training for your particular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299A3-5FA1-41FD-BBF9-DC04EFE24A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9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A3F909-6183-EA46-B7EF-D1952D9D6E85}"/>
              </a:ext>
            </a:extLst>
          </p:cNvPr>
          <p:cNvSpPr txBox="1"/>
          <p:nvPr/>
        </p:nvSpPr>
        <p:spPr>
          <a:xfrm>
            <a:off x="262938" y="353904"/>
            <a:ext cx="1163922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Calibri"/>
                <a:cs typeface="Calibri"/>
              </a:rPr>
              <a:t>Governance Services         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Servicios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gobierno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0E0AC9C-9051-0020-6D51-895D94042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752" y="493506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94791-F246-5943-65B4-A1239A990B41}"/>
              </a:ext>
            </a:extLst>
          </p:cNvPr>
          <p:cNvSpPr txBox="1"/>
          <p:nvPr/>
        </p:nvSpPr>
        <p:spPr>
          <a:xfrm>
            <a:off x="157477" y="419469"/>
            <a:ext cx="584846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66FFFF"/>
                </a:solidFill>
                <a:latin typeface="Arial"/>
                <a:ea typeface="Calibri" panose="020F0502020204030204" pitchFamily="34" charset="0"/>
                <a:cs typeface="Times New Roman"/>
              </a:rPr>
              <a:t>What assistance </a:t>
            </a:r>
            <a:r>
              <a:rPr lang="en-US" sz="3600" b="1" dirty="0">
                <a:solidFill>
                  <a:srgbClr val="66FFFF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does the Town offer B</a:t>
            </a:r>
            <a:r>
              <a:rPr lang="en-US" sz="3600" b="1" dirty="0">
                <a:solidFill>
                  <a:srgbClr val="66FFFF"/>
                </a:solidFill>
                <a:latin typeface="Arial"/>
                <a:ea typeface="Calibri" panose="020F0502020204030204" pitchFamily="34" charset="0"/>
                <a:cs typeface="Times New Roman"/>
              </a:rPr>
              <a:t>oard members? </a:t>
            </a:r>
            <a:endParaRPr lang="en-US" sz="3600" dirty="0">
              <a:solidFill>
                <a:srgbClr val="66FFFF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FA02D-3F40-1729-C392-057EF27FA0CD}"/>
              </a:ext>
            </a:extLst>
          </p:cNvPr>
          <p:cNvSpPr txBox="1"/>
          <p:nvPr/>
        </p:nvSpPr>
        <p:spPr>
          <a:xfrm>
            <a:off x="239323" y="2175827"/>
            <a:ext cx="50946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Stipend towards childcare</a:t>
            </a:r>
          </a:p>
          <a:p>
            <a:pPr marL="514350" indent="-514350"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Transportation assistance</a:t>
            </a:r>
          </a:p>
          <a:p>
            <a:pPr marL="514350" indent="-514350">
              <a:buFontTx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Language Access</a:t>
            </a:r>
          </a:p>
          <a:p>
            <a:pPr marL="514350" indent="-514350">
              <a:buFontTx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All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3E097-486D-BE23-F974-A62B09913041}"/>
              </a:ext>
            </a:extLst>
          </p:cNvPr>
          <p:cNvSpPr txBox="1"/>
          <p:nvPr/>
        </p:nvSpPr>
        <p:spPr>
          <a:xfrm>
            <a:off x="6005945" y="419469"/>
            <a:ext cx="584846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Calibri" panose="020F0502020204030204" pitchFamily="34" charset="0"/>
                <a:cs typeface="Times New Roman"/>
              </a:rPr>
              <a:t>¿Qué ayuda ofrece el ayuntamiento a los miembros del comité? 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9118C-1F3E-B35F-CF47-B8E9AEDF4B01}"/>
              </a:ext>
            </a:extLst>
          </p:cNvPr>
          <p:cNvSpPr txBox="1"/>
          <p:nvPr/>
        </p:nvSpPr>
        <p:spPr>
          <a:xfrm>
            <a:off x="6087792" y="2175827"/>
            <a:ext cx="57666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Estipendios para el cuidado de los niños </a:t>
            </a:r>
          </a:p>
          <a:p>
            <a:pPr marL="514350" indent="-514350">
              <a:buAutoNum type="alphaUcPeriod"/>
            </a:pPr>
            <a:endParaRPr lang="es-E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Asistencia con el transporte </a:t>
            </a:r>
          </a:p>
          <a:p>
            <a:pPr marL="514350" indent="-514350">
              <a:buAutoNum type="alphaUcPeriod"/>
            </a:pPr>
            <a:endParaRPr lang="es-E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Acceso de idioma </a:t>
            </a:r>
          </a:p>
          <a:p>
            <a:pPr marL="514350" indent="-514350">
              <a:buAutoNum type="alphaUcPeriod"/>
            </a:pPr>
            <a:endParaRPr lang="es-E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Todo lo anterior 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4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82E507-B6AB-EA03-028C-7E38816C7812}"/>
              </a:ext>
            </a:extLst>
          </p:cNvPr>
          <p:cNvSpPr txBox="1"/>
          <p:nvPr/>
        </p:nvSpPr>
        <p:spPr>
          <a:xfrm>
            <a:off x="181450" y="479693"/>
            <a:ext cx="48373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66FFFF"/>
                </a:solidFill>
                <a:latin typeface="Arial"/>
                <a:ea typeface="Calibri" panose="020F0502020204030204" pitchFamily="34" charset="0"/>
                <a:cs typeface="Times New Roman"/>
              </a:rPr>
              <a:t>Where</a:t>
            </a:r>
            <a:r>
              <a:rPr lang="en-US" sz="3600" b="1" dirty="0">
                <a:solidFill>
                  <a:srgbClr val="66FFFF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can you </a:t>
            </a:r>
            <a:r>
              <a:rPr lang="en-US" sz="3600" b="1" dirty="0">
                <a:solidFill>
                  <a:srgbClr val="66FFFF"/>
                </a:solidFill>
                <a:latin typeface="Arial"/>
                <a:ea typeface="Calibri" panose="020F0502020204030204" pitchFamily="34" charset="0"/>
                <a:cs typeface="Times New Roman"/>
              </a:rPr>
              <a:t>apply </a:t>
            </a:r>
            <a:r>
              <a:rPr lang="en-US" sz="3600" b="1" dirty="0">
                <a:solidFill>
                  <a:srgbClr val="66FFFF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to be on a board?</a:t>
            </a:r>
            <a:endParaRPr lang="en-US" sz="3600" dirty="0">
              <a:solidFill>
                <a:srgbClr val="66FFFF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2D6A5-0C52-1A10-60B2-28EB2B8BBB8A}"/>
              </a:ext>
            </a:extLst>
          </p:cNvPr>
          <p:cNvSpPr txBox="1"/>
          <p:nvPr/>
        </p:nvSpPr>
        <p:spPr>
          <a:xfrm>
            <a:off x="279049" y="2011129"/>
            <a:ext cx="581695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In the Council chamber</a:t>
            </a:r>
          </a:p>
          <a:p>
            <a:pPr marL="514350" indent="-514350"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Town’s website</a:t>
            </a:r>
          </a:p>
          <a:p>
            <a:pPr marL="514350" indent="-514350"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Mayor’s office</a:t>
            </a:r>
          </a:p>
          <a:p>
            <a:pPr marL="514350" indent="-514350"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U.S. Post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6829A-032E-257B-AD59-FB9656DA7C62}"/>
              </a:ext>
            </a:extLst>
          </p:cNvPr>
          <p:cNvSpPr txBox="1"/>
          <p:nvPr/>
        </p:nvSpPr>
        <p:spPr>
          <a:xfrm>
            <a:off x="6188013" y="460622"/>
            <a:ext cx="48373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Calibri" panose="020F0502020204030204" pitchFamily="34" charset="0"/>
                <a:cs typeface="Times New Roman"/>
              </a:rPr>
              <a:t>Where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can you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Calibri" panose="020F0502020204030204" pitchFamily="34" charset="0"/>
                <a:cs typeface="Times New Roman"/>
              </a:rPr>
              <a:t>apply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to be on a board?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D560F-DC04-4E91-2F08-A2459BDC92B1}"/>
              </a:ext>
            </a:extLst>
          </p:cNvPr>
          <p:cNvSpPr txBox="1"/>
          <p:nvPr/>
        </p:nvSpPr>
        <p:spPr>
          <a:xfrm>
            <a:off x="6188013" y="1853992"/>
            <a:ext cx="581695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 sala del concejo municipal </a:t>
            </a:r>
          </a:p>
          <a:p>
            <a:pPr marL="514350" indent="-514350">
              <a:buAutoNum type="alphaUcPeriod"/>
            </a:pPr>
            <a:endParaRPr lang="es-E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 página web del ayuntamiento </a:t>
            </a:r>
          </a:p>
          <a:p>
            <a:pPr marL="514350" indent="-514350">
              <a:buAutoNum type="alphaUcPeriod"/>
            </a:pPr>
            <a:endParaRPr lang="es-E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 oficina del alcalde </a:t>
            </a:r>
          </a:p>
          <a:p>
            <a:pPr marL="514350" indent="-514350">
              <a:buAutoNum type="alphaUcPeriod"/>
            </a:pPr>
            <a:endParaRPr lang="es-E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 oficina de Correos de los EE. UU. 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5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C5A294-3FF4-1BE9-DA7B-F0A3657BA27C}"/>
              </a:ext>
            </a:extLst>
          </p:cNvPr>
          <p:cNvSpPr txBox="1"/>
          <p:nvPr/>
        </p:nvSpPr>
        <p:spPr>
          <a:xfrm>
            <a:off x="2275609" y="193633"/>
            <a:ext cx="4810991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Apply now!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¡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Envíe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su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solicitud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!  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AC065108-A393-8EBF-A9D9-92807B975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3" t="8809" r="2293"/>
          <a:stretch/>
        </p:blipFill>
        <p:spPr>
          <a:xfrm>
            <a:off x="6502400" y="950559"/>
            <a:ext cx="5467420" cy="542063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3449737-7771-297D-EDD9-D29A6A833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98" y="329553"/>
            <a:ext cx="1828804" cy="1828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CCB249-70B9-3C3D-D133-8DB5B595E822}"/>
              </a:ext>
            </a:extLst>
          </p:cNvPr>
          <p:cNvSpPr txBox="1"/>
          <p:nvPr/>
        </p:nvSpPr>
        <p:spPr>
          <a:xfrm>
            <a:off x="101600" y="3366792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Town of Chapel Hill Advisory Boards</a:t>
            </a:r>
          </a:p>
          <a:p>
            <a:pPr algn="ctr"/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Comités consultivos de la Ciudad de Chapel Hill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405 Martin Luther King Jr. Blvd.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Chapel Hill, NC 27514-5705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52C56-8EC5-8EB6-6EED-70AB09AD965C}"/>
              </a:ext>
            </a:extLst>
          </p:cNvPr>
          <p:cNvSpPr txBox="1"/>
          <p:nvPr/>
        </p:nvSpPr>
        <p:spPr>
          <a:xfrm>
            <a:off x="531735" y="5715099"/>
            <a:ext cx="5235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Phone: (919) 968-2844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Email: advisoryboards@townofchapelhill.org</a:t>
            </a:r>
          </a:p>
        </p:txBody>
      </p:sp>
    </p:spTree>
    <p:extLst>
      <p:ext uri="{BB962C8B-B14F-4D97-AF65-F5344CB8AC3E}">
        <p14:creationId xmlns:p14="http://schemas.microsoft.com/office/powerpoint/2010/main" val="113034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8330" y="3683262"/>
            <a:ext cx="1159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2E86BC-3ACE-47F5-8B00-75756415275D}"/>
              </a:ext>
            </a:extLst>
          </p:cNvPr>
          <p:cNvSpPr txBox="1">
            <a:spLocks/>
          </p:cNvSpPr>
          <p:nvPr/>
        </p:nvSpPr>
        <p:spPr>
          <a:xfrm>
            <a:off x="3834561" y="154246"/>
            <a:ext cx="4522874" cy="13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6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1E27C-D0DF-7A0A-22BF-1141F32017DD}"/>
              </a:ext>
            </a:extLst>
          </p:cNvPr>
          <p:cNvSpPr txBox="1"/>
          <p:nvPr/>
        </p:nvSpPr>
        <p:spPr>
          <a:xfrm>
            <a:off x="3525882" y="5692451"/>
            <a:ext cx="533854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2023-25 Town Council 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2023-2025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Concejo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municipal    </a:t>
            </a: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7233F-7CD5-ED87-1D8D-1AFCCBEFC000}"/>
              </a:ext>
            </a:extLst>
          </p:cNvPr>
          <p:cNvSpPr txBox="1"/>
          <p:nvPr/>
        </p:nvSpPr>
        <p:spPr>
          <a:xfrm>
            <a:off x="2616771" y="265931"/>
            <a:ext cx="80737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66FFFF"/>
                </a:solidFill>
              </a:rPr>
              <a:t>Council      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Concejo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municipal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4263BF-F00C-FB00-83C7-FAC91A48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88" y="1028319"/>
            <a:ext cx="6506162" cy="42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4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2E86BC-3ACE-47F5-8B00-75756415275D}"/>
              </a:ext>
            </a:extLst>
          </p:cNvPr>
          <p:cNvSpPr txBox="1">
            <a:spLocks/>
          </p:cNvSpPr>
          <p:nvPr/>
        </p:nvSpPr>
        <p:spPr>
          <a:xfrm>
            <a:off x="3834561" y="154246"/>
            <a:ext cx="2334612" cy="704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6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709A8-49E8-31EC-9B6D-C4A2753AE7B0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8D88C-24A8-C7E9-78C9-3837EF91C9FC}"/>
              </a:ext>
            </a:extLst>
          </p:cNvPr>
          <p:cNvSpPr txBox="1"/>
          <p:nvPr/>
        </p:nvSpPr>
        <p:spPr>
          <a:xfrm>
            <a:off x="2837134" y="290000"/>
            <a:ext cx="65633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66FFFF"/>
                </a:solidFill>
              </a:rPr>
              <a:t>Records        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Expedientes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26CE15E-7F62-EB7C-473A-53658F6B3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569" y="1348484"/>
            <a:ext cx="6291208" cy="47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6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2E86BC-3ACE-47F5-8B00-75756415275D}"/>
              </a:ext>
            </a:extLst>
          </p:cNvPr>
          <p:cNvSpPr txBox="1">
            <a:spLocks/>
          </p:cNvSpPr>
          <p:nvPr/>
        </p:nvSpPr>
        <p:spPr>
          <a:xfrm>
            <a:off x="3834561" y="154246"/>
            <a:ext cx="4522874" cy="13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6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2E0EA-D9D7-423A-8CCD-2803DE1D9201}"/>
              </a:ext>
            </a:extLst>
          </p:cNvPr>
          <p:cNvSpPr txBox="1"/>
          <p:nvPr/>
        </p:nvSpPr>
        <p:spPr>
          <a:xfrm>
            <a:off x="1247668" y="1519760"/>
            <a:ext cx="969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E6A08-52AD-4F73-44AB-46177B649EF5}"/>
              </a:ext>
            </a:extLst>
          </p:cNvPr>
          <p:cNvSpPr txBox="1"/>
          <p:nvPr/>
        </p:nvSpPr>
        <p:spPr>
          <a:xfrm>
            <a:off x="752101" y="398606"/>
            <a:ext cx="1068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6FFFF"/>
                </a:solidFill>
              </a:rPr>
              <a:t>Boards and Commissions     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Comités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y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comisiones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9" name="Picture 8" descr="Two people standing next to a counter with a sign&#10;&#10;Description automatically generated with low confidence">
            <a:extLst>
              <a:ext uri="{FF2B5EF4-FFF2-40B4-BE49-F238E27FC236}">
                <a16:creationId xmlns:a16="http://schemas.microsoft.com/office/drawing/2014/main" id="{386B2780-283A-8889-0D42-6B8341BE5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7" y="1306547"/>
            <a:ext cx="57150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1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9B2CB-CE36-9007-857B-77B6D357A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439413"/>
            <a:ext cx="7391400" cy="4743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F7BC31-8EFA-A237-2131-8E4E3820B7AA}"/>
              </a:ext>
            </a:extLst>
          </p:cNvPr>
          <p:cNvSpPr txBox="1"/>
          <p:nvPr/>
        </p:nvSpPr>
        <p:spPr>
          <a:xfrm>
            <a:off x="752101" y="407231"/>
            <a:ext cx="1068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6FFFF"/>
                </a:solidFill>
              </a:rPr>
              <a:t>Quiz Time!         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¡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Veamos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lo que sabe! </a:t>
            </a:r>
          </a:p>
        </p:txBody>
      </p:sp>
    </p:spTree>
    <p:extLst>
      <p:ext uri="{BB962C8B-B14F-4D97-AF65-F5344CB8AC3E}">
        <p14:creationId xmlns:p14="http://schemas.microsoft.com/office/powerpoint/2010/main" val="351665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D3633-ABD5-18FD-564E-90E0D232C504}"/>
              </a:ext>
            </a:extLst>
          </p:cNvPr>
          <p:cNvSpPr txBox="1"/>
          <p:nvPr/>
        </p:nvSpPr>
        <p:spPr>
          <a:xfrm>
            <a:off x="372711" y="247503"/>
            <a:ext cx="520720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66FFFF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The Governance Services department also does:</a:t>
            </a:r>
            <a:endParaRPr lang="en-US" sz="3600" dirty="0">
              <a:solidFill>
                <a:srgbClr val="66FFFF"/>
              </a:solidFill>
              <a:effectLst/>
              <a:latin typeface="+mj-l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150F3-615B-3788-6346-D23EC934795E}"/>
              </a:ext>
            </a:extLst>
          </p:cNvPr>
          <p:cNvSpPr txBox="1"/>
          <p:nvPr/>
        </p:nvSpPr>
        <p:spPr>
          <a:xfrm>
            <a:off x="372711" y="2146709"/>
            <a:ext cx="5570889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A.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/>
              </a:rPr>
              <a:t>D</a:t>
            </a: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omestic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/>
              </a:rPr>
              <a:t>partnership registrations</a:t>
            </a:r>
            <a:endParaRPr lang="en-US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B. </a:t>
            </a: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Proof of life attestations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C. </a:t>
            </a: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Notary public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/>
              </a:rPr>
              <a:t> acts</a:t>
            </a:r>
            <a:endParaRPr lang="en-US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D. </a:t>
            </a: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All of the above</a:t>
            </a:r>
          </a:p>
          <a:p>
            <a:pPr marL="342900" indent="-342900">
              <a:buAutoNum type="alphaUcPeriod"/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4DA93-A7C0-B421-1CB7-2EE48D5AF0A9}"/>
              </a:ext>
            </a:extLst>
          </p:cNvPr>
          <p:cNvSpPr txBox="1"/>
          <p:nvPr/>
        </p:nvSpPr>
        <p:spPr>
          <a:xfrm>
            <a:off x="6096000" y="247503"/>
            <a:ext cx="600940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El departamento de Servicios de gobierno también se encarga de lo siguiente: 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0A9D4-6AEC-1382-BB3D-0BB8029C3069}"/>
              </a:ext>
            </a:extLst>
          </p:cNvPr>
          <p:cNvSpPr txBox="1"/>
          <p:nvPr/>
        </p:nvSpPr>
        <p:spPr>
          <a:xfrm>
            <a:off x="6248401" y="2146708"/>
            <a:ext cx="506730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A. Registro de parejas de hecho </a:t>
            </a:r>
          </a:p>
          <a:p>
            <a:endParaRPr lang="es-ES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/>
            </a:endParaRPr>
          </a:p>
          <a:p>
            <a:r>
              <a:rPr lang="es-ES" sz="3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B. Certificación de prueba de vida </a:t>
            </a:r>
          </a:p>
          <a:p>
            <a:endParaRPr lang="es-ES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/>
            </a:endParaRPr>
          </a:p>
          <a:p>
            <a:r>
              <a:rPr lang="es-ES" sz="3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C. Actas notariales </a:t>
            </a:r>
          </a:p>
          <a:p>
            <a:endParaRPr lang="es-ES" sz="3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/>
            </a:endParaRPr>
          </a:p>
          <a:p>
            <a:r>
              <a:rPr lang="es-ES" sz="3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D. Todo lo anterior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94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C830C7-BB5E-CDC4-61FC-B2275A2AC4F8}"/>
              </a:ext>
            </a:extLst>
          </p:cNvPr>
          <p:cNvSpPr txBox="1"/>
          <p:nvPr/>
        </p:nvSpPr>
        <p:spPr>
          <a:xfrm>
            <a:off x="270164" y="254620"/>
            <a:ext cx="481099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i="0" u="none" strike="noStrike" dirty="0">
                <a:solidFill>
                  <a:srgbClr val="66FFFF"/>
                </a:solidFill>
                <a:effectLst/>
                <a:latin typeface="Arial"/>
                <a:cs typeface="Arial"/>
              </a:rPr>
              <a:t>Which </a:t>
            </a:r>
            <a:r>
              <a:rPr lang="en-US" sz="3600" b="1" dirty="0">
                <a:solidFill>
                  <a:srgbClr val="66FFFF"/>
                </a:solidFill>
                <a:latin typeface="Arial"/>
                <a:cs typeface="Arial"/>
              </a:rPr>
              <a:t>Town records</a:t>
            </a:r>
            <a:r>
              <a:rPr lang="en-US" sz="3600" b="1" i="0" u="none" strike="noStrike" dirty="0">
                <a:solidFill>
                  <a:srgbClr val="66FFFF"/>
                </a:solidFill>
                <a:effectLst/>
                <a:latin typeface="Arial"/>
                <a:cs typeface="Arial"/>
              </a:rPr>
              <a:t> can </a:t>
            </a:r>
            <a:r>
              <a:rPr lang="en-US" sz="3600" b="1" dirty="0">
                <a:solidFill>
                  <a:srgbClr val="66FFFF"/>
                </a:solidFill>
                <a:latin typeface="Arial"/>
                <a:cs typeface="Arial"/>
              </a:rPr>
              <a:t>the </a:t>
            </a:r>
            <a:r>
              <a:rPr lang="en-US" sz="3800" b="1" dirty="0">
                <a:solidFill>
                  <a:srgbClr val="66FFFF"/>
                </a:solidFill>
                <a:latin typeface="Arial"/>
                <a:cs typeface="Arial"/>
              </a:rPr>
              <a:t>public r</a:t>
            </a:r>
            <a:r>
              <a:rPr lang="en-US" sz="3600" b="1" dirty="0">
                <a:solidFill>
                  <a:srgbClr val="66FFFF"/>
                </a:solidFill>
                <a:latin typeface="Arial"/>
                <a:cs typeface="Arial"/>
              </a:rPr>
              <a:t>equest</a:t>
            </a:r>
            <a:r>
              <a:rPr lang="en-US" sz="3600" b="1" i="0" u="none" strike="noStrike" dirty="0">
                <a:solidFill>
                  <a:srgbClr val="66FFFF"/>
                </a:solidFill>
                <a:effectLst/>
                <a:latin typeface="Arial"/>
                <a:cs typeface="Arial"/>
              </a:rPr>
              <a:t>?</a:t>
            </a:r>
            <a:endParaRPr lang="en-US" sz="3600" dirty="0">
              <a:solidFill>
                <a:srgbClr val="66FFF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1DF35-7E9F-7DD5-E4BE-80D8D84166B3}"/>
              </a:ext>
            </a:extLst>
          </p:cNvPr>
          <p:cNvSpPr txBox="1"/>
          <p:nvPr/>
        </p:nvSpPr>
        <p:spPr>
          <a:xfrm>
            <a:off x="270165" y="2114777"/>
            <a:ext cx="5372100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orbel"/>
                <a:ea typeface="Calibri" panose="020F0502020204030204" pitchFamily="34" charset="0"/>
                <a:cs typeface="Arial"/>
              </a:rPr>
              <a:t>A. Only records </a:t>
            </a:r>
            <a:r>
              <a:rPr lang="en-US" sz="2800" dirty="0">
                <a:solidFill>
                  <a:schemeClr val="bg1"/>
                </a:solidFill>
                <a:latin typeface="Corbel"/>
                <a:ea typeface="Calibri" panose="020F0502020204030204" pitchFamily="34" charset="0"/>
                <a:cs typeface="Arial"/>
              </a:rPr>
              <a:t>about</a:t>
            </a:r>
            <a:r>
              <a:rPr lang="en-US" sz="2800" dirty="0">
                <a:solidFill>
                  <a:schemeClr val="bg1"/>
                </a:solidFill>
                <a:effectLst/>
                <a:latin typeface="Corbel"/>
                <a:ea typeface="Calibri" panose="020F0502020204030204" pitchFamily="34" charset="0"/>
                <a:cs typeface="Arial"/>
              </a:rPr>
              <a:t> the requestor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AutoNum type="alphaUcPeriod"/>
            </a:pPr>
            <a:endParaRPr lang="en-US" sz="2800" dirty="0">
              <a:solidFill>
                <a:schemeClr val="bg1"/>
              </a:solidFill>
              <a:effectLst/>
              <a:latin typeface="Corbe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orbel"/>
                <a:ea typeface="Calibri" panose="020F0502020204030204" pitchFamily="34" charset="0"/>
                <a:cs typeface="Arial"/>
              </a:rPr>
              <a:t>B. Most records</a:t>
            </a:r>
            <a:r>
              <a:rPr lang="en-US" sz="2800" dirty="0">
                <a:solidFill>
                  <a:schemeClr val="bg1"/>
                </a:solidFill>
                <a:latin typeface="Corbel"/>
                <a:ea typeface="Calibri" panose="020F0502020204030204" pitchFamily="34" charset="0"/>
                <a:cs typeface="Arial"/>
              </a:rPr>
              <a:t>,</a:t>
            </a:r>
            <a:r>
              <a:rPr lang="en-US" sz="2800" dirty="0">
                <a:solidFill>
                  <a:schemeClr val="bg1"/>
                </a:solidFill>
                <a:effectLst/>
                <a:latin typeface="Corbel"/>
                <a:ea typeface="Calibri" panose="020F0502020204030204" pitchFamily="34" charset="0"/>
                <a:cs typeface="Arial"/>
              </a:rPr>
              <a:t> except for confidential records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orbe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orbel"/>
                <a:ea typeface="Calibri" panose="020F0502020204030204" pitchFamily="34" charset="0"/>
                <a:cs typeface="Arial"/>
              </a:rPr>
              <a:t>C. </a:t>
            </a:r>
            <a:r>
              <a:rPr lang="en-US" sz="2800" dirty="0">
                <a:solidFill>
                  <a:schemeClr val="bg1"/>
                </a:solidFill>
                <a:latin typeface="Corbel"/>
                <a:ea typeface="Calibri" panose="020F0502020204030204" pitchFamily="34" charset="0"/>
                <a:cs typeface="Arial"/>
              </a:rPr>
              <a:t>Only the snack budget</a:t>
            </a:r>
            <a:endParaRPr lang="en-US" sz="2800" dirty="0">
              <a:solidFill>
                <a:schemeClr val="bg1"/>
              </a:solidFill>
              <a:effectLst/>
              <a:latin typeface="Corbel"/>
              <a:ea typeface="Calibri" panose="020F0502020204030204" pitchFamily="34" charset="0"/>
              <a:cs typeface="Arial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latin typeface="Corbel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latin typeface="Corbel"/>
                <a:ea typeface="Calibri" panose="020F0502020204030204" pitchFamily="34" charset="0"/>
                <a:cs typeface="Arial"/>
              </a:rPr>
              <a:t>D. Only </a:t>
            </a:r>
            <a:r>
              <a:rPr lang="en-US" sz="2800" dirty="0">
                <a:solidFill>
                  <a:schemeClr val="bg1"/>
                </a:solidFill>
                <a:latin typeface="Corbel"/>
                <a:ea typeface="Calibri" panose="020F0502020204030204" pitchFamily="34" charset="0"/>
                <a:cs typeface="Arial"/>
              </a:rPr>
              <a:t>publicly</a:t>
            </a:r>
            <a:r>
              <a:rPr lang="en-US" sz="2800" dirty="0">
                <a:solidFill>
                  <a:schemeClr val="bg1"/>
                </a:solidFill>
                <a:effectLst/>
                <a:latin typeface="Corbel"/>
                <a:ea typeface="Calibri" panose="020F0502020204030204" pitchFamily="34" charset="0"/>
                <a:cs typeface="Arial"/>
              </a:rPr>
              <a:t> available</a:t>
            </a:r>
            <a:r>
              <a:rPr lang="en-US" sz="2800" dirty="0">
                <a:solidFill>
                  <a:schemeClr val="bg1"/>
                </a:solidFill>
                <a:latin typeface="Corbel"/>
                <a:ea typeface="Calibri" panose="020F0502020204030204" pitchFamily="34" charset="0"/>
                <a:cs typeface="Arial"/>
              </a:rPr>
              <a:t> information</a:t>
            </a:r>
            <a:endParaRPr lang="en-US" sz="2800" dirty="0">
              <a:solidFill>
                <a:schemeClr val="bg1"/>
              </a:solidFill>
              <a:effectLst/>
              <a:latin typeface="Corbel"/>
              <a:ea typeface="Calibri" panose="020F0502020204030204" pitchFamily="34" charset="0"/>
              <a:cs typeface="Arial"/>
            </a:endParaRPr>
          </a:p>
          <a:p>
            <a:pPr marL="342900" indent="-342900">
              <a:buAutoNum type="alphaUcPeriod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96B1D-E42E-50A2-5A77-A256F4885A45}"/>
              </a:ext>
            </a:extLst>
          </p:cNvPr>
          <p:cNvSpPr txBox="1"/>
          <p:nvPr/>
        </p:nvSpPr>
        <p:spPr>
          <a:xfrm>
            <a:off x="6307281" y="254620"/>
            <a:ext cx="60198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 b="1" i="0" u="none" strike="noStrike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/>
                <a:cs typeface="Arial"/>
              </a:rPr>
              <a:t>¿Qué expedientes municipales puede solicitar el público? 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EA6EF-DF34-8DC1-A1C0-C017B1E27C35}"/>
              </a:ext>
            </a:extLst>
          </p:cNvPr>
          <p:cNvSpPr txBox="1"/>
          <p:nvPr/>
        </p:nvSpPr>
        <p:spPr>
          <a:xfrm>
            <a:off x="6338454" y="2114777"/>
            <a:ext cx="5583381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orbel"/>
                <a:ea typeface="Calibri" panose="020F0502020204030204" pitchFamily="34" charset="0"/>
                <a:cs typeface="Arial"/>
              </a:rPr>
              <a:t>A. Solo expedientes sobre el solicitante mismo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s-ES" sz="28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orbel"/>
              <a:ea typeface="Calibri" panose="020F0502020204030204" pitchFamily="34" charset="0"/>
              <a:cs typeface="Arial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orbel"/>
                <a:ea typeface="Calibri" panose="020F0502020204030204" pitchFamily="34" charset="0"/>
                <a:cs typeface="Arial"/>
              </a:rPr>
              <a:t>B. La mayoría de los expedientes, excepto los confidenciales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s-ES" sz="28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orbel"/>
              <a:ea typeface="Calibri" panose="020F0502020204030204" pitchFamily="34" charset="0"/>
              <a:cs typeface="Arial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orbel"/>
                <a:ea typeface="Calibri" panose="020F0502020204030204" pitchFamily="34" charset="0"/>
                <a:cs typeface="Arial"/>
              </a:rPr>
              <a:t>C. Solo el presupuesto para aperitivos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s-ES" sz="28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orbel"/>
              <a:ea typeface="Calibri" panose="020F0502020204030204" pitchFamily="34" charset="0"/>
              <a:cs typeface="Arial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orbel"/>
                <a:ea typeface="Calibri" panose="020F0502020204030204" pitchFamily="34" charset="0"/>
                <a:cs typeface="Arial"/>
              </a:rPr>
              <a:t>D. Solo información pública 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7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p view of colourful doughnuts">
            <a:extLst>
              <a:ext uri="{FF2B5EF4-FFF2-40B4-BE49-F238E27FC236}">
                <a16:creationId xmlns:a16="http://schemas.microsoft.com/office/drawing/2014/main" id="{574E3BB6-9AA5-36BB-513D-5793B5378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6095" b="41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1B20E-21A0-DD8F-713F-A987EDD52528}"/>
              </a:ext>
            </a:extLst>
          </p:cNvPr>
          <p:cNvSpPr txBox="1"/>
          <p:nvPr/>
        </p:nvSpPr>
        <p:spPr>
          <a:xfrm>
            <a:off x="163086" y="206394"/>
            <a:ext cx="6133805" cy="161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60" dirty="0">
                <a:solidFill>
                  <a:srgbClr val="66FFFF"/>
                </a:solidFill>
                <a:effectLst/>
                <a:latin typeface="+mj-lt"/>
                <a:ea typeface="+mj-ea"/>
                <a:cs typeface="+mj-cs"/>
              </a:rPr>
              <a:t>Why should you serve on a board?</a:t>
            </a:r>
            <a:endParaRPr lang="en-US" sz="3600" spc="-60" dirty="0">
              <a:solidFill>
                <a:srgbClr val="66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F3957-AD91-5F83-37DC-4E818BCEC3E9}"/>
              </a:ext>
            </a:extLst>
          </p:cNvPr>
          <p:cNvSpPr txBox="1"/>
          <p:nvPr/>
        </p:nvSpPr>
        <p:spPr>
          <a:xfrm>
            <a:off x="268920" y="1700665"/>
            <a:ext cx="5498035" cy="3913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dirty="0"/>
              <a:t>A. Have input into what happens in your community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32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dirty="0"/>
              <a:t>B. Learn more about local government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32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dirty="0"/>
              <a:t>C. Free snacks!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32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dirty="0"/>
              <a:t>D. A&amp;B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C81B8-C1B4-186E-8524-A501C4461E12}"/>
              </a:ext>
            </a:extLst>
          </p:cNvPr>
          <p:cNvSpPr txBox="1"/>
          <p:nvPr/>
        </p:nvSpPr>
        <p:spPr>
          <a:xfrm>
            <a:off x="6035855" y="246533"/>
            <a:ext cx="6133805" cy="161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3600" b="1" spc="-6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+mj-lt"/>
                <a:ea typeface="+mj-ea"/>
                <a:cs typeface="+mj-cs"/>
              </a:rPr>
              <a:t>¿Por qué formar parte de un comité? </a:t>
            </a:r>
            <a:endParaRPr lang="en-US" sz="3600" spc="-6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A9272-96AC-087F-6A8B-B000E1136F41}"/>
              </a:ext>
            </a:extLst>
          </p:cNvPr>
          <p:cNvSpPr txBox="1"/>
          <p:nvPr/>
        </p:nvSpPr>
        <p:spPr>
          <a:xfrm>
            <a:off x="6095999" y="1700665"/>
            <a:ext cx="5614555" cy="3913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s-ES" sz="3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A. Contribuir a lo que sucede en la comunidad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s-ES" sz="3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s-ES" sz="3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B. Saber más sobre el ayuntamiento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s-ES" sz="3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s-ES" sz="3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C. ¡Aperitivos gratis!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s-ES" sz="3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s-ES" sz="3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D. A y B </a:t>
            </a:r>
            <a:endParaRPr lang="en-US" sz="3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17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7A9F3-ED18-BDB9-5EF7-04B7EB3E32A2}"/>
              </a:ext>
            </a:extLst>
          </p:cNvPr>
          <p:cNvSpPr txBox="1"/>
          <p:nvPr/>
        </p:nvSpPr>
        <p:spPr>
          <a:xfrm>
            <a:off x="229915" y="382677"/>
            <a:ext cx="586608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66FFFF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What can </a:t>
            </a:r>
            <a:r>
              <a:rPr lang="en-US" sz="3200" b="1" dirty="0">
                <a:solidFill>
                  <a:srgbClr val="66FFFF"/>
                </a:solidFill>
                <a:latin typeface="Arial"/>
                <a:ea typeface="Calibri" panose="020F0502020204030204" pitchFamily="34" charset="0"/>
                <a:cs typeface="Times New Roman"/>
              </a:rPr>
              <a:t>you </a:t>
            </a:r>
            <a:r>
              <a:rPr lang="en-US" sz="3200" b="1" dirty="0">
                <a:solidFill>
                  <a:srgbClr val="66FFFF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expect once appointed?</a:t>
            </a:r>
            <a:r>
              <a:rPr lang="en-US" sz="3200" b="1" dirty="0">
                <a:solidFill>
                  <a:srgbClr val="66FFFF"/>
                </a:solidFill>
                <a:latin typeface="Arial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3200" b="1" dirty="0">
                <a:solidFill>
                  <a:srgbClr val="66FFFF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Choose </a:t>
            </a:r>
            <a:r>
              <a:rPr lang="en-US" sz="3200" b="1" dirty="0">
                <a:solidFill>
                  <a:srgbClr val="66FFFF"/>
                </a:solidFill>
                <a:latin typeface="Arial"/>
                <a:ea typeface="Calibri" panose="020F0502020204030204" pitchFamily="34" charset="0"/>
                <a:cs typeface="Times New Roman"/>
              </a:rPr>
              <a:t>all that apply</a:t>
            </a:r>
            <a:r>
              <a:rPr lang="en-US" sz="3200" b="1" dirty="0">
                <a:solidFill>
                  <a:srgbClr val="66FFFF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:</a:t>
            </a:r>
            <a:endParaRPr lang="en-US" sz="3200" dirty="0">
              <a:solidFill>
                <a:srgbClr val="66FFFF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8D728-C746-1720-227C-7491860C4B69}"/>
              </a:ext>
            </a:extLst>
          </p:cNvPr>
          <p:cNvSpPr txBox="1"/>
          <p:nvPr/>
        </p:nvSpPr>
        <p:spPr>
          <a:xfrm>
            <a:off x="229915" y="2079765"/>
            <a:ext cx="4812536" cy="35394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Taking the oath of office</a:t>
            </a:r>
          </a:p>
          <a:p>
            <a:pPr marL="514350" indent="-514350"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 Advisory Board training</a:t>
            </a:r>
          </a:p>
          <a:p>
            <a:pPr marL="514350" indent="-514350"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Code to the snack closet</a:t>
            </a:r>
          </a:p>
          <a:p>
            <a:pPr marL="514350" indent="-514350"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Materials to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260AB-4BC0-D8AD-E7B5-3E494906720E}"/>
              </a:ext>
            </a:extLst>
          </p:cNvPr>
          <p:cNvSpPr txBox="1"/>
          <p:nvPr/>
        </p:nvSpPr>
        <p:spPr>
          <a:xfrm>
            <a:off x="6096000" y="382677"/>
            <a:ext cx="586608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¿Qué ocurrirá una vez le nombren? Marcar todo lo aplicable: 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40BB7-5BFA-8592-15AB-4AC36152E3D7}"/>
              </a:ext>
            </a:extLst>
          </p:cNvPr>
          <p:cNvSpPr txBox="1"/>
          <p:nvPr/>
        </p:nvSpPr>
        <p:spPr>
          <a:xfrm>
            <a:off x="6223618" y="2037047"/>
            <a:ext cx="586608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Jurar el cargo </a:t>
            </a:r>
          </a:p>
          <a:p>
            <a:pPr marL="514350" indent="-514350">
              <a:buAutoNum type="alphaUcPeriod"/>
            </a:pPr>
            <a:endParaRPr lang="es-E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Capacitación para el comité consultivo </a:t>
            </a:r>
          </a:p>
          <a:p>
            <a:pPr marL="514350" indent="-514350">
              <a:buAutoNum type="alphaUcPeriod"/>
            </a:pPr>
            <a:endParaRPr lang="es-E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Código para el armario de aperitivos </a:t>
            </a:r>
          </a:p>
          <a:p>
            <a:pPr marL="514350" indent="-514350">
              <a:buAutoNum type="alphaUcPeriod"/>
            </a:pPr>
            <a:endParaRPr lang="es-E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s-E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Materiales de estudio 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0609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F8030FEB74B46A69A8B12FDDDF4F9" ma:contentTypeVersion="16" ma:contentTypeDescription="Create a new document." ma:contentTypeScope="" ma:versionID="eb5a9d70361524842203faa319c5f09f">
  <xsd:schema xmlns:xsd="http://www.w3.org/2001/XMLSchema" xmlns:xs="http://www.w3.org/2001/XMLSchema" xmlns:p="http://schemas.microsoft.com/office/2006/metadata/properties" xmlns:ns2="50ec610c-65c9-4e82-a464-3733d751e072" xmlns:ns3="c58fcedc-6ba6-44ff-a442-8d1a18039e83" targetNamespace="http://schemas.microsoft.com/office/2006/metadata/properties" ma:root="true" ma:fieldsID="48d3180c2824915310b3d96157682d1e" ns2:_="" ns3:_="">
    <xsd:import namespace="50ec610c-65c9-4e82-a464-3733d751e072"/>
    <xsd:import namespace="c58fcedc-6ba6-44ff-a442-8d1a18039e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c610c-65c9-4e82-a464-3733d751e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136bb97-0631-40d9-9647-2864a22660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cedc-6ba6-44ff-a442-8d1a18039e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b984ca1-e902-497e-a5e1-ada14b61c2fc}" ma:internalName="TaxCatchAll" ma:showField="CatchAllData" ma:web="c58fcedc-6ba6-44ff-a442-8d1a18039e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8fcedc-6ba6-44ff-a442-8d1a18039e83" xsi:nil="true"/>
    <lcf76f155ced4ddcb4097134ff3c332f xmlns="50ec610c-65c9-4e82-a464-3733d751e072">
      <Terms xmlns="http://schemas.microsoft.com/office/infopath/2007/PartnerControls"/>
    </lcf76f155ced4ddcb4097134ff3c332f>
    <SharedWithUsers xmlns="c58fcedc-6ba6-44ff-a442-8d1a18039e83">
      <UserInfo>
        <DisplayName>Amy Harvey</DisplayName>
        <AccountId>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BE0C83-4EB2-403C-A390-8439264E8A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ec610c-65c9-4e82-a464-3733d751e072"/>
    <ds:schemaRef ds:uri="c58fcedc-6ba6-44ff-a442-8d1a18039e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BB6374-00FE-4B6E-8C28-A79E7D43170F}">
  <ds:schemaRefs>
    <ds:schemaRef ds:uri="http://schemas.microsoft.com/office/2006/metadata/properties"/>
    <ds:schemaRef ds:uri="http://purl.org/dc/dcmitype/"/>
    <ds:schemaRef ds:uri="http://purl.org/dc/elements/1.1/"/>
    <ds:schemaRef ds:uri="50ec610c-65c9-4e82-a464-3733d751e072"/>
    <ds:schemaRef ds:uri="http://purl.org/dc/terms/"/>
    <ds:schemaRef ds:uri="c58fcedc-6ba6-44ff-a442-8d1a18039e8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CD358DF-1934-4E1E-9092-B917DB2263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25</TotalTime>
  <Words>953</Words>
  <Application>Microsoft Office PowerPoint</Application>
  <PresentationFormat>Widescreen</PresentationFormat>
  <Paragraphs>194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Chapel Hill Records                Management</dc:title>
  <dc:creator>Matthew DeBellis</dc:creator>
  <cp:lastModifiedBy>Sarah Poulton</cp:lastModifiedBy>
  <cp:revision>11</cp:revision>
  <dcterms:created xsi:type="dcterms:W3CDTF">2018-08-27T19:08:17Z</dcterms:created>
  <dcterms:modified xsi:type="dcterms:W3CDTF">2024-03-18T16:49:58Z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0x010100FA0F8030FEB74B46A69A8B12FDDDF4F9</vt:lpwstr>
  </property>
</Properties>
</file>