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5"/>
  </p:notesMasterIdLst>
  <p:sldIdLst>
    <p:sldId id="256" r:id="rId5"/>
    <p:sldId id="297" r:id="rId6"/>
    <p:sldId id="298" r:id="rId7"/>
    <p:sldId id="299" r:id="rId8"/>
    <p:sldId id="324" r:id="rId9"/>
    <p:sldId id="319" r:id="rId10"/>
    <p:sldId id="321" r:id="rId11"/>
    <p:sldId id="322" r:id="rId12"/>
    <p:sldId id="323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291" r:id="rId24"/>
  </p:sldIdLst>
  <p:sldSz cx="18288000" cy="10287000"/>
  <p:notesSz cx="6858000" cy="9144000"/>
  <p:embeddedFontLst>
    <p:embeddedFont>
      <p:font typeface="Codec Pro Bold" panose="020B0604020202020204" charset="0"/>
      <p:regular r:id="rId26"/>
    </p:embeddedFont>
    <p:embeddedFont>
      <p:font typeface="Codec Pro ExtraBold" panose="020B0604020202020204" charset="0"/>
      <p:regular r:id="rId27"/>
    </p:embeddedFont>
    <p:embeddedFont>
      <p:font typeface="Garamond" panose="02020404030301010803" pitchFamily="18" charset="0"/>
      <p:regular r:id="rId28"/>
      <p:bold r:id="rId29"/>
      <p:italic r:id="rId30"/>
    </p:embeddedFont>
    <p:embeddedFont>
      <p:font typeface="Septimus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3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Tejada" userId="37dc9f1e-595b-4285-9d90-8da540165cf9" providerId="ADAL" clId="{D62FC6B7-ADE7-449E-936B-DD72E482003B}"/>
    <pc:docChg chg="delSld">
      <pc:chgData name="Daniel Tejada" userId="37dc9f1e-595b-4285-9d90-8da540165cf9" providerId="ADAL" clId="{D62FC6B7-ADE7-449E-936B-DD72E482003B}" dt="2024-10-23T15:03:31.318" v="1" actId="2696"/>
      <pc:docMkLst>
        <pc:docMk/>
      </pc:docMkLst>
      <pc:sldChg chg="del">
        <pc:chgData name="Daniel Tejada" userId="37dc9f1e-595b-4285-9d90-8da540165cf9" providerId="ADAL" clId="{D62FC6B7-ADE7-449E-936B-DD72E482003B}" dt="2024-10-23T15:03:19.057" v="0" actId="2696"/>
        <pc:sldMkLst>
          <pc:docMk/>
          <pc:sldMk cId="0" sldId="257"/>
        </pc:sldMkLst>
      </pc:sldChg>
      <pc:sldChg chg="del">
        <pc:chgData name="Daniel Tejada" userId="37dc9f1e-595b-4285-9d90-8da540165cf9" providerId="ADAL" clId="{D62FC6B7-ADE7-449E-936B-DD72E482003B}" dt="2024-10-23T15:03:19.057" v="0" actId="2696"/>
        <pc:sldMkLst>
          <pc:docMk/>
          <pc:sldMk cId="0" sldId="260"/>
        </pc:sldMkLst>
      </pc:sldChg>
      <pc:sldChg chg="del">
        <pc:chgData name="Daniel Tejada" userId="37dc9f1e-595b-4285-9d90-8da540165cf9" providerId="ADAL" clId="{D62FC6B7-ADE7-449E-936B-DD72E482003B}" dt="2024-10-23T15:03:19.057" v="0" actId="2696"/>
        <pc:sldMkLst>
          <pc:docMk/>
          <pc:sldMk cId="0" sldId="261"/>
        </pc:sldMkLst>
      </pc:sldChg>
      <pc:sldChg chg="del">
        <pc:chgData name="Daniel Tejada" userId="37dc9f1e-595b-4285-9d90-8da540165cf9" providerId="ADAL" clId="{D62FC6B7-ADE7-449E-936B-DD72E482003B}" dt="2024-10-23T15:03:19.057" v="0" actId="2696"/>
        <pc:sldMkLst>
          <pc:docMk/>
          <pc:sldMk cId="0" sldId="262"/>
        </pc:sldMkLst>
      </pc:sldChg>
      <pc:sldChg chg="del">
        <pc:chgData name="Daniel Tejada" userId="37dc9f1e-595b-4285-9d90-8da540165cf9" providerId="ADAL" clId="{D62FC6B7-ADE7-449E-936B-DD72E482003B}" dt="2024-10-23T15:03:19.057" v="0" actId="2696"/>
        <pc:sldMkLst>
          <pc:docMk/>
          <pc:sldMk cId="0" sldId="266"/>
        </pc:sldMkLst>
      </pc:sldChg>
      <pc:sldChg chg="del">
        <pc:chgData name="Daniel Tejada" userId="37dc9f1e-595b-4285-9d90-8da540165cf9" providerId="ADAL" clId="{D62FC6B7-ADE7-449E-936B-DD72E482003B}" dt="2024-10-23T15:03:19.057" v="0" actId="2696"/>
        <pc:sldMkLst>
          <pc:docMk/>
          <pc:sldMk cId="4110805575" sldId="292"/>
        </pc:sldMkLst>
      </pc:sldChg>
      <pc:sldChg chg="del">
        <pc:chgData name="Daniel Tejada" userId="37dc9f1e-595b-4285-9d90-8da540165cf9" providerId="ADAL" clId="{D62FC6B7-ADE7-449E-936B-DD72E482003B}" dt="2024-10-23T15:03:19.057" v="0" actId="2696"/>
        <pc:sldMkLst>
          <pc:docMk/>
          <pc:sldMk cId="1988794179" sldId="294"/>
        </pc:sldMkLst>
      </pc:sldChg>
      <pc:sldChg chg="del">
        <pc:chgData name="Daniel Tejada" userId="37dc9f1e-595b-4285-9d90-8da540165cf9" providerId="ADAL" clId="{D62FC6B7-ADE7-449E-936B-DD72E482003B}" dt="2024-10-23T15:03:31.318" v="1" actId="2696"/>
        <pc:sldMkLst>
          <pc:docMk/>
          <pc:sldMk cId="184813220" sldId="296"/>
        </pc:sldMkLst>
      </pc:sldChg>
      <pc:sldChg chg="del">
        <pc:chgData name="Daniel Tejada" userId="37dc9f1e-595b-4285-9d90-8da540165cf9" providerId="ADAL" clId="{D62FC6B7-ADE7-449E-936B-DD72E482003B}" dt="2024-10-23T15:03:31.318" v="1" actId="2696"/>
        <pc:sldMkLst>
          <pc:docMk/>
          <pc:sldMk cId="3251368025" sldId="337"/>
        </pc:sldMkLst>
      </pc:sldChg>
    </pc:docChg>
  </pc:docChgLst>
  <pc:docChgLst>
    <pc:chgData name="Rob Williamson" userId="2e6ea278-46e9-42c6-a69f-dc22e8b842c4" providerId="ADAL" clId="{4242D243-8E3C-44EF-AA2F-448E5B77F371}"/>
    <pc:docChg chg="undo custSel addSld delSld modSld sldOrd">
      <pc:chgData name="Rob Williamson" userId="2e6ea278-46e9-42c6-a69f-dc22e8b842c4" providerId="ADAL" clId="{4242D243-8E3C-44EF-AA2F-448E5B77F371}" dt="2024-10-18T19:56:21.333" v="1248" actId="14100"/>
      <pc:docMkLst>
        <pc:docMk/>
      </pc:docMkLst>
      <pc:sldChg chg="modSp mod">
        <pc:chgData name="Rob Williamson" userId="2e6ea278-46e9-42c6-a69f-dc22e8b842c4" providerId="ADAL" clId="{4242D243-8E3C-44EF-AA2F-448E5B77F371}" dt="2024-10-18T18:53:41.258" v="51" actId="6549"/>
        <pc:sldMkLst>
          <pc:docMk/>
          <pc:sldMk cId="0" sldId="256"/>
        </pc:sldMkLst>
        <pc:spChg chg="mod">
          <ac:chgData name="Rob Williamson" userId="2e6ea278-46e9-42c6-a69f-dc22e8b842c4" providerId="ADAL" clId="{4242D243-8E3C-44EF-AA2F-448E5B77F371}" dt="2024-10-18T18:53:29.572" v="33" actId="6549"/>
          <ac:spMkLst>
            <pc:docMk/>
            <pc:sldMk cId="0" sldId="256"/>
            <ac:spMk id="8" creationId="{00000000-0000-0000-0000-000000000000}"/>
          </ac:spMkLst>
        </pc:spChg>
        <pc:spChg chg="mod">
          <ac:chgData name="Rob Williamson" userId="2e6ea278-46e9-42c6-a69f-dc22e8b842c4" providerId="ADAL" clId="{4242D243-8E3C-44EF-AA2F-448E5B77F371}" dt="2024-10-18T18:53:41.258" v="51" actId="6549"/>
          <ac:spMkLst>
            <pc:docMk/>
            <pc:sldMk cId="0" sldId="256"/>
            <ac:spMk id="9" creationId="{00000000-0000-0000-0000-000000000000}"/>
          </ac:spMkLst>
        </pc:spChg>
      </pc:sldChg>
      <pc:sldChg chg="modSp add del mod ord setBg">
        <pc:chgData name="Rob Williamson" userId="2e6ea278-46e9-42c6-a69f-dc22e8b842c4" providerId="ADAL" clId="{4242D243-8E3C-44EF-AA2F-448E5B77F371}" dt="2024-10-18T19:56:01.454" v="1247" actId="14100"/>
        <pc:sldMkLst>
          <pc:docMk/>
          <pc:sldMk cId="0" sldId="257"/>
        </pc:sldMkLst>
        <pc:spChg chg="mod">
          <ac:chgData name="Rob Williamson" userId="2e6ea278-46e9-42c6-a69f-dc22e8b842c4" providerId="ADAL" clId="{4242D243-8E3C-44EF-AA2F-448E5B77F371}" dt="2024-10-18T19:54:53.140" v="1237" actId="1076"/>
          <ac:spMkLst>
            <pc:docMk/>
            <pc:sldMk cId="0" sldId="257"/>
            <ac:spMk id="9" creationId="{00000000-0000-0000-0000-000000000000}"/>
          </ac:spMkLst>
        </pc:spChg>
        <pc:spChg chg="mod">
          <ac:chgData name="Rob Williamson" userId="2e6ea278-46e9-42c6-a69f-dc22e8b842c4" providerId="ADAL" clId="{4242D243-8E3C-44EF-AA2F-448E5B77F371}" dt="2024-10-18T19:54:58.396" v="1238" actId="1076"/>
          <ac:spMkLst>
            <pc:docMk/>
            <pc:sldMk cId="0" sldId="257"/>
            <ac:spMk id="10" creationId="{00000000-0000-0000-0000-000000000000}"/>
          </ac:spMkLst>
        </pc:spChg>
        <pc:spChg chg="mod">
          <ac:chgData name="Rob Williamson" userId="2e6ea278-46e9-42c6-a69f-dc22e8b842c4" providerId="ADAL" clId="{4242D243-8E3C-44EF-AA2F-448E5B77F371}" dt="2024-10-18T19:56:01.454" v="1247" actId="14100"/>
          <ac:spMkLst>
            <pc:docMk/>
            <pc:sldMk cId="0" sldId="257"/>
            <ac:spMk id="13" creationId="{00000000-0000-0000-0000-000000000000}"/>
          </ac:spMkLst>
        </pc:spChg>
        <pc:spChg chg="mod">
          <ac:chgData name="Rob Williamson" userId="2e6ea278-46e9-42c6-a69f-dc22e8b842c4" providerId="ADAL" clId="{4242D243-8E3C-44EF-AA2F-448E5B77F371}" dt="2024-10-18T19:54:35.252" v="1234" actId="14100"/>
          <ac:spMkLst>
            <pc:docMk/>
            <pc:sldMk cId="0" sldId="257"/>
            <ac:spMk id="14" creationId="{00000000-0000-0000-0000-000000000000}"/>
          </ac:spMkLst>
        </pc:spChg>
        <pc:spChg chg="mod">
          <ac:chgData name="Rob Williamson" userId="2e6ea278-46e9-42c6-a69f-dc22e8b842c4" providerId="ADAL" clId="{4242D243-8E3C-44EF-AA2F-448E5B77F371}" dt="2024-10-18T19:55:34.252" v="1244" actId="1076"/>
          <ac:spMkLst>
            <pc:docMk/>
            <pc:sldMk cId="0" sldId="257"/>
            <ac:spMk id="15" creationId="{00000000-0000-0000-0000-000000000000}"/>
          </ac:spMkLst>
        </pc:spChg>
        <pc:spChg chg="mod">
          <ac:chgData name="Rob Williamson" userId="2e6ea278-46e9-42c6-a69f-dc22e8b842c4" providerId="ADAL" clId="{4242D243-8E3C-44EF-AA2F-448E5B77F371}" dt="2024-10-18T19:55:28.060" v="1243" actId="1076"/>
          <ac:spMkLst>
            <pc:docMk/>
            <pc:sldMk cId="0" sldId="257"/>
            <ac:spMk id="16" creationId="{00000000-0000-0000-0000-000000000000}"/>
          </ac:spMkLst>
        </pc:spChg>
        <pc:spChg chg="mod">
          <ac:chgData name="Rob Williamson" userId="2e6ea278-46e9-42c6-a69f-dc22e8b842c4" providerId="ADAL" clId="{4242D243-8E3C-44EF-AA2F-448E5B77F371}" dt="2024-10-18T19:55:40.767" v="1245" actId="1076"/>
          <ac:spMkLst>
            <pc:docMk/>
            <pc:sldMk cId="0" sldId="257"/>
            <ac:spMk id="19" creationId="{00000000-0000-0000-0000-000000000000}"/>
          </ac:spMkLst>
        </pc:spChg>
        <pc:spChg chg="mod">
          <ac:chgData name="Rob Williamson" userId="2e6ea278-46e9-42c6-a69f-dc22e8b842c4" providerId="ADAL" clId="{4242D243-8E3C-44EF-AA2F-448E5B77F371}" dt="2024-10-18T19:55:11.490" v="1239" actId="1076"/>
          <ac:spMkLst>
            <pc:docMk/>
            <pc:sldMk cId="0" sldId="257"/>
            <ac:spMk id="20" creationId="{00000000-0000-0000-0000-000000000000}"/>
          </ac:spMkLst>
        </pc:spChg>
      </pc:sldChg>
      <pc:sldChg chg="modSp mod">
        <pc:chgData name="Rob Williamson" userId="2e6ea278-46e9-42c6-a69f-dc22e8b842c4" providerId="ADAL" clId="{4242D243-8E3C-44EF-AA2F-448E5B77F371}" dt="2024-10-18T18:56:37.084" v="112" actId="6549"/>
        <pc:sldMkLst>
          <pc:docMk/>
          <pc:sldMk cId="0" sldId="260"/>
        </pc:sldMkLst>
        <pc:spChg chg="mod">
          <ac:chgData name="Rob Williamson" userId="2e6ea278-46e9-42c6-a69f-dc22e8b842c4" providerId="ADAL" clId="{4242D243-8E3C-44EF-AA2F-448E5B77F371}" dt="2024-10-18T18:56:37.084" v="112" actId="6549"/>
          <ac:spMkLst>
            <pc:docMk/>
            <pc:sldMk cId="0" sldId="260"/>
            <ac:spMk id="19" creationId="{00000000-0000-0000-0000-000000000000}"/>
          </ac:spMkLst>
        </pc:spChg>
      </pc:sldChg>
      <pc:sldChg chg="modSp mod">
        <pc:chgData name="Rob Williamson" userId="2e6ea278-46e9-42c6-a69f-dc22e8b842c4" providerId="ADAL" clId="{4242D243-8E3C-44EF-AA2F-448E5B77F371}" dt="2024-10-18T18:57:31.729" v="126" actId="20577"/>
        <pc:sldMkLst>
          <pc:docMk/>
          <pc:sldMk cId="0" sldId="261"/>
        </pc:sldMkLst>
        <pc:spChg chg="mod">
          <ac:chgData name="Rob Williamson" userId="2e6ea278-46e9-42c6-a69f-dc22e8b842c4" providerId="ADAL" clId="{4242D243-8E3C-44EF-AA2F-448E5B77F371}" dt="2024-10-18T18:57:24.668" v="113" actId="1076"/>
          <ac:spMkLst>
            <pc:docMk/>
            <pc:sldMk cId="0" sldId="261"/>
            <ac:spMk id="14" creationId="{00000000-0000-0000-0000-000000000000}"/>
          </ac:spMkLst>
        </pc:spChg>
        <pc:spChg chg="mod">
          <ac:chgData name="Rob Williamson" userId="2e6ea278-46e9-42c6-a69f-dc22e8b842c4" providerId="ADAL" clId="{4242D243-8E3C-44EF-AA2F-448E5B77F371}" dt="2024-10-18T18:57:31.729" v="126" actId="20577"/>
          <ac:spMkLst>
            <pc:docMk/>
            <pc:sldMk cId="0" sldId="261"/>
            <ac:spMk id="17" creationId="{00000000-0000-0000-0000-000000000000}"/>
          </ac:spMkLst>
        </pc:spChg>
      </pc:sldChg>
      <pc:sldChg chg="modSp mod">
        <pc:chgData name="Rob Williamson" userId="2e6ea278-46e9-42c6-a69f-dc22e8b842c4" providerId="ADAL" clId="{4242D243-8E3C-44EF-AA2F-448E5B77F371}" dt="2024-10-18T19:51:17.628" v="1165" actId="1076"/>
        <pc:sldMkLst>
          <pc:docMk/>
          <pc:sldMk cId="0" sldId="262"/>
        </pc:sldMkLst>
        <pc:spChg chg="mod">
          <ac:chgData name="Rob Williamson" userId="2e6ea278-46e9-42c6-a69f-dc22e8b842c4" providerId="ADAL" clId="{4242D243-8E3C-44EF-AA2F-448E5B77F371}" dt="2024-10-18T19:51:17.628" v="1165" actId="1076"/>
          <ac:spMkLst>
            <pc:docMk/>
            <pc:sldMk cId="0" sldId="262"/>
            <ac:spMk id="23" creationId="{00000000-0000-0000-0000-000000000000}"/>
          </ac:spMkLst>
        </pc:spChg>
      </pc:sldChg>
      <pc:sldChg chg="addSp delSp modSp mod">
        <pc:chgData name="Rob Williamson" userId="2e6ea278-46e9-42c6-a69f-dc22e8b842c4" providerId="ADAL" clId="{4242D243-8E3C-44EF-AA2F-448E5B77F371}" dt="2024-10-18T19:45:16.600" v="1128" actId="1076"/>
        <pc:sldMkLst>
          <pc:docMk/>
          <pc:sldMk cId="0" sldId="266"/>
        </pc:sldMkLst>
        <pc:spChg chg="del mod">
          <ac:chgData name="Rob Williamson" userId="2e6ea278-46e9-42c6-a69f-dc22e8b842c4" providerId="ADAL" clId="{4242D243-8E3C-44EF-AA2F-448E5B77F371}" dt="2024-10-18T18:58:58.872" v="129" actId="478"/>
          <ac:spMkLst>
            <pc:docMk/>
            <pc:sldMk cId="0" sldId="266"/>
            <ac:spMk id="2" creationId="{55FA8D7F-7510-7A43-8C57-597F24AC7643}"/>
          </ac:spMkLst>
        </pc:spChg>
        <pc:spChg chg="add del mod">
          <ac:chgData name="Rob Williamson" userId="2e6ea278-46e9-42c6-a69f-dc22e8b842c4" providerId="ADAL" clId="{4242D243-8E3C-44EF-AA2F-448E5B77F371}" dt="2024-10-18T19:44:07.040" v="1045" actId="478"/>
          <ac:spMkLst>
            <pc:docMk/>
            <pc:sldMk cId="0" sldId="266"/>
            <ac:spMk id="4" creationId="{E06ADD25-5FB8-9693-74DF-D76CC8D550C5}"/>
          </ac:spMkLst>
        </pc:spChg>
        <pc:spChg chg="mod">
          <ac:chgData name="Rob Williamson" userId="2e6ea278-46e9-42c6-a69f-dc22e8b842c4" providerId="ADAL" clId="{4242D243-8E3C-44EF-AA2F-448E5B77F371}" dt="2024-10-18T18:59:52.570" v="160" actId="1076"/>
          <ac:spMkLst>
            <pc:docMk/>
            <pc:sldMk cId="0" sldId="266"/>
            <ac:spMk id="12" creationId="{00000000-0000-0000-0000-000000000000}"/>
          </ac:spMkLst>
        </pc:spChg>
        <pc:spChg chg="del">
          <ac:chgData name="Rob Williamson" userId="2e6ea278-46e9-42c6-a69f-dc22e8b842c4" providerId="ADAL" clId="{4242D243-8E3C-44EF-AA2F-448E5B77F371}" dt="2024-10-18T18:59:47.210" v="159" actId="478"/>
          <ac:spMkLst>
            <pc:docMk/>
            <pc:sldMk cId="0" sldId="266"/>
            <ac:spMk id="13" creationId="{00000000-0000-0000-0000-000000000000}"/>
          </ac:spMkLst>
        </pc:spChg>
        <pc:spChg chg="del">
          <ac:chgData name="Rob Williamson" userId="2e6ea278-46e9-42c6-a69f-dc22e8b842c4" providerId="ADAL" clId="{4242D243-8E3C-44EF-AA2F-448E5B77F371}" dt="2024-10-18T18:59:44.665" v="158" actId="478"/>
          <ac:spMkLst>
            <pc:docMk/>
            <pc:sldMk cId="0" sldId="266"/>
            <ac:spMk id="14" creationId="{00000000-0000-0000-0000-000000000000}"/>
          </ac:spMkLst>
        </pc:spChg>
        <pc:spChg chg="mod">
          <ac:chgData name="Rob Williamson" userId="2e6ea278-46e9-42c6-a69f-dc22e8b842c4" providerId="ADAL" clId="{4242D243-8E3C-44EF-AA2F-448E5B77F371}" dt="2024-10-18T19:43:57.817" v="1043" actId="14100"/>
          <ac:spMkLst>
            <pc:docMk/>
            <pc:sldMk cId="0" sldId="266"/>
            <ac:spMk id="15" creationId="{00000000-0000-0000-0000-000000000000}"/>
          </ac:spMkLst>
        </pc:spChg>
        <pc:spChg chg="add del mod">
          <ac:chgData name="Rob Williamson" userId="2e6ea278-46e9-42c6-a69f-dc22e8b842c4" providerId="ADAL" clId="{4242D243-8E3C-44EF-AA2F-448E5B77F371}" dt="2024-10-18T19:00:50.618" v="166" actId="478"/>
          <ac:spMkLst>
            <pc:docMk/>
            <pc:sldMk cId="0" sldId="266"/>
            <ac:spMk id="21" creationId="{84414C69-66F5-E524-8289-2EEC959FE217}"/>
          </ac:spMkLst>
        </pc:spChg>
        <pc:spChg chg="add mod">
          <ac:chgData name="Rob Williamson" userId="2e6ea278-46e9-42c6-a69f-dc22e8b842c4" providerId="ADAL" clId="{4242D243-8E3C-44EF-AA2F-448E5B77F371}" dt="2024-10-18T19:45:16.600" v="1128" actId="1076"/>
          <ac:spMkLst>
            <pc:docMk/>
            <pc:sldMk cId="0" sldId="266"/>
            <ac:spMk id="22" creationId="{AEBAEBF7-8534-5A28-94E8-275D22F0FEBF}"/>
          </ac:spMkLst>
        </pc:spChg>
      </pc:sldChg>
      <pc:sldChg chg="add del">
        <pc:chgData name="Rob Williamson" userId="2e6ea278-46e9-42c6-a69f-dc22e8b842c4" providerId="ADAL" clId="{4242D243-8E3C-44EF-AA2F-448E5B77F371}" dt="2024-10-18T19:24:03.776" v="655" actId="2696"/>
        <pc:sldMkLst>
          <pc:docMk/>
          <pc:sldMk cId="0" sldId="273"/>
        </pc:sldMkLst>
      </pc:sldChg>
      <pc:sldChg chg="add del">
        <pc:chgData name="Rob Williamson" userId="2e6ea278-46e9-42c6-a69f-dc22e8b842c4" providerId="ADAL" clId="{4242D243-8E3C-44EF-AA2F-448E5B77F371}" dt="2024-10-18T19:36:36.230" v="857" actId="2696"/>
        <pc:sldMkLst>
          <pc:docMk/>
          <pc:sldMk cId="0" sldId="281"/>
        </pc:sldMkLst>
      </pc:sldChg>
      <pc:sldChg chg="add del">
        <pc:chgData name="Rob Williamson" userId="2e6ea278-46e9-42c6-a69f-dc22e8b842c4" providerId="ADAL" clId="{4242D243-8E3C-44EF-AA2F-448E5B77F371}" dt="2024-10-18T19:34:24.101" v="767" actId="2696"/>
        <pc:sldMkLst>
          <pc:docMk/>
          <pc:sldMk cId="0" sldId="282"/>
        </pc:sldMkLst>
      </pc:sldChg>
      <pc:sldChg chg="add del">
        <pc:chgData name="Rob Williamson" userId="2e6ea278-46e9-42c6-a69f-dc22e8b842c4" providerId="ADAL" clId="{4242D243-8E3C-44EF-AA2F-448E5B77F371}" dt="2024-10-18T19:35:00.003" v="817" actId="2696"/>
        <pc:sldMkLst>
          <pc:docMk/>
          <pc:sldMk cId="0" sldId="283"/>
        </pc:sldMkLst>
      </pc:sldChg>
      <pc:sldChg chg="modSp mod">
        <pc:chgData name="Rob Williamson" userId="2e6ea278-46e9-42c6-a69f-dc22e8b842c4" providerId="ADAL" clId="{4242D243-8E3C-44EF-AA2F-448E5B77F371}" dt="2024-10-18T19:41:46.731" v="998" actId="20577"/>
        <pc:sldMkLst>
          <pc:docMk/>
          <pc:sldMk cId="0" sldId="291"/>
        </pc:sldMkLst>
        <pc:spChg chg="mod">
          <ac:chgData name="Rob Williamson" userId="2e6ea278-46e9-42c6-a69f-dc22e8b842c4" providerId="ADAL" clId="{4242D243-8E3C-44EF-AA2F-448E5B77F371}" dt="2024-10-18T19:41:36.459" v="991" actId="20577"/>
          <ac:spMkLst>
            <pc:docMk/>
            <pc:sldMk cId="0" sldId="291"/>
            <ac:spMk id="7" creationId="{00000000-0000-0000-0000-000000000000}"/>
          </ac:spMkLst>
        </pc:spChg>
        <pc:spChg chg="mod">
          <ac:chgData name="Rob Williamson" userId="2e6ea278-46e9-42c6-a69f-dc22e8b842c4" providerId="ADAL" clId="{4242D243-8E3C-44EF-AA2F-448E5B77F371}" dt="2024-10-18T19:41:46.731" v="998" actId="20577"/>
          <ac:spMkLst>
            <pc:docMk/>
            <pc:sldMk cId="0" sldId="291"/>
            <ac:spMk id="12" creationId="{00000000-0000-0000-0000-000000000000}"/>
          </ac:spMkLst>
        </pc:spChg>
      </pc:sldChg>
      <pc:sldChg chg="modSp mod">
        <pc:chgData name="Rob Williamson" userId="2e6ea278-46e9-42c6-a69f-dc22e8b842c4" providerId="ADAL" clId="{4242D243-8E3C-44EF-AA2F-448E5B77F371}" dt="2024-10-18T18:55:03.440" v="80" actId="1076"/>
        <pc:sldMkLst>
          <pc:docMk/>
          <pc:sldMk cId="4110805575" sldId="292"/>
        </pc:sldMkLst>
        <pc:spChg chg="mod">
          <ac:chgData name="Rob Williamson" userId="2e6ea278-46e9-42c6-a69f-dc22e8b842c4" providerId="ADAL" clId="{4242D243-8E3C-44EF-AA2F-448E5B77F371}" dt="2024-10-18T18:55:03.440" v="80" actId="1076"/>
          <ac:spMkLst>
            <pc:docMk/>
            <pc:sldMk cId="4110805575" sldId="292"/>
            <ac:spMk id="47" creationId="{80B69DBD-04F0-9355-1500-BC2B61A7BC1A}"/>
          </ac:spMkLst>
        </pc:spChg>
      </pc:sldChg>
      <pc:sldChg chg="modSp mod">
        <pc:chgData name="Rob Williamson" userId="2e6ea278-46e9-42c6-a69f-dc22e8b842c4" providerId="ADAL" clId="{4242D243-8E3C-44EF-AA2F-448E5B77F371}" dt="2024-10-18T18:54:13.649" v="54" actId="20577"/>
        <pc:sldMkLst>
          <pc:docMk/>
          <pc:sldMk cId="1988794179" sldId="294"/>
        </pc:sldMkLst>
        <pc:spChg chg="mod">
          <ac:chgData name="Rob Williamson" userId="2e6ea278-46e9-42c6-a69f-dc22e8b842c4" providerId="ADAL" clId="{4242D243-8E3C-44EF-AA2F-448E5B77F371}" dt="2024-10-18T18:54:13.649" v="54" actId="20577"/>
          <ac:spMkLst>
            <pc:docMk/>
            <pc:sldMk cId="1988794179" sldId="294"/>
            <ac:spMk id="17" creationId="{C489ACA5-273E-F664-593A-3701EBD0BAB3}"/>
          </ac:spMkLst>
        </pc:spChg>
      </pc:sldChg>
      <pc:sldChg chg="del">
        <pc:chgData name="Rob Williamson" userId="2e6ea278-46e9-42c6-a69f-dc22e8b842c4" providerId="ADAL" clId="{4242D243-8E3C-44EF-AA2F-448E5B77F371}" dt="2024-10-18T19:10:05.363" v="329" actId="2696"/>
        <pc:sldMkLst>
          <pc:docMk/>
          <pc:sldMk cId="2329193197" sldId="295"/>
        </pc:sldMkLst>
      </pc:sldChg>
      <pc:sldChg chg="delSp modSp mod">
        <pc:chgData name="Rob Williamson" userId="2e6ea278-46e9-42c6-a69f-dc22e8b842c4" providerId="ADAL" clId="{4242D243-8E3C-44EF-AA2F-448E5B77F371}" dt="2024-10-18T19:56:21.333" v="1248" actId="14100"/>
        <pc:sldMkLst>
          <pc:docMk/>
          <pc:sldMk cId="184813220" sldId="296"/>
        </pc:sldMkLst>
        <pc:spChg chg="del">
          <ac:chgData name="Rob Williamson" userId="2e6ea278-46e9-42c6-a69f-dc22e8b842c4" providerId="ADAL" clId="{4242D243-8E3C-44EF-AA2F-448E5B77F371}" dt="2024-10-18T19:40:36.083" v="947" actId="478"/>
          <ac:spMkLst>
            <pc:docMk/>
            <pc:sldMk cId="184813220" sldId="296"/>
            <ac:spMk id="2" creationId="{55FA8D7F-7510-7A43-8C57-597F24AC7643}"/>
          </ac:spMkLst>
        </pc:spChg>
        <pc:spChg chg="mod">
          <ac:chgData name="Rob Williamson" userId="2e6ea278-46e9-42c6-a69f-dc22e8b842c4" providerId="ADAL" clId="{4242D243-8E3C-44EF-AA2F-448E5B77F371}" dt="2024-10-18T19:56:21.333" v="1248" actId="14100"/>
          <ac:spMkLst>
            <pc:docMk/>
            <pc:sldMk cId="184813220" sldId="296"/>
            <ac:spMk id="13" creationId="{00000000-0000-0000-0000-000000000000}"/>
          </ac:spMkLst>
        </pc:spChg>
        <pc:spChg chg="mod">
          <ac:chgData name="Rob Williamson" userId="2e6ea278-46e9-42c6-a69f-dc22e8b842c4" providerId="ADAL" clId="{4242D243-8E3C-44EF-AA2F-448E5B77F371}" dt="2024-10-18T19:40:29.223" v="945" actId="6549"/>
          <ac:spMkLst>
            <pc:docMk/>
            <pc:sldMk cId="184813220" sldId="296"/>
            <ac:spMk id="14" creationId="{00000000-0000-0000-0000-000000000000}"/>
          </ac:spMkLst>
        </pc:spChg>
        <pc:spChg chg="mod">
          <ac:chgData name="Rob Williamson" userId="2e6ea278-46e9-42c6-a69f-dc22e8b842c4" providerId="ADAL" clId="{4242D243-8E3C-44EF-AA2F-448E5B77F371}" dt="2024-10-18T19:41:18.362" v="956" actId="20577"/>
          <ac:spMkLst>
            <pc:docMk/>
            <pc:sldMk cId="184813220" sldId="296"/>
            <ac:spMk id="15" creationId="{00000000-0000-0000-0000-000000000000}"/>
          </ac:spMkLst>
        </pc:spChg>
      </pc:sldChg>
      <pc:sldChg chg="delSp modSp add mod">
        <pc:chgData name="Rob Williamson" userId="2e6ea278-46e9-42c6-a69f-dc22e8b842c4" providerId="ADAL" clId="{4242D243-8E3C-44EF-AA2F-448E5B77F371}" dt="2024-10-18T19:47:18.120" v="1163" actId="1076"/>
        <pc:sldMkLst>
          <pc:docMk/>
          <pc:sldMk cId="2532082663" sldId="297"/>
        </pc:sldMkLst>
        <pc:spChg chg="mod">
          <ac:chgData name="Rob Williamson" userId="2e6ea278-46e9-42c6-a69f-dc22e8b842c4" providerId="ADAL" clId="{4242D243-8E3C-44EF-AA2F-448E5B77F371}" dt="2024-10-18T19:47:18.120" v="1163" actId="1076"/>
          <ac:spMkLst>
            <pc:docMk/>
            <pc:sldMk cId="2532082663" sldId="297"/>
            <ac:spMk id="4" creationId="{E06ADD25-5FB8-9693-74DF-D76CC8D550C5}"/>
          </ac:spMkLst>
        </pc:spChg>
        <pc:spChg chg="mod">
          <ac:chgData name="Rob Williamson" userId="2e6ea278-46e9-42c6-a69f-dc22e8b842c4" providerId="ADAL" clId="{4242D243-8E3C-44EF-AA2F-448E5B77F371}" dt="2024-10-18T19:05:40.915" v="252" actId="20577"/>
          <ac:spMkLst>
            <pc:docMk/>
            <pc:sldMk cId="2532082663" sldId="297"/>
            <ac:spMk id="15" creationId="{00000000-0000-0000-0000-000000000000}"/>
          </ac:spMkLst>
        </pc:spChg>
        <pc:spChg chg="mod topLvl">
          <ac:chgData name="Rob Williamson" userId="2e6ea278-46e9-42c6-a69f-dc22e8b842c4" providerId="ADAL" clId="{4242D243-8E3C-44EF-AA2F-448E5B77F371}" dt="2024-10-18T19:05:11.712" v="243" actId="1076"/>
          <ac:spMkLst>
            <pc:docMk/>
            <pc:sldMk cId="2532082663" sldId="297"/>
            <ac:spMk id="18" creationId="{00000000-0000-0000-0000-000000000000}"/>
          </ac:spMkLst>
        </pc:spChg>
        <pc:spChg chg="mod topLvl">
          <ac:chgData name="Rob Williamson" userId="2e6ea278-46e9-42c6-a69f-dc22e8b842c4" providerId="ADAL" clId="{4242D243-8E3C-44EF-AA2F-448E5B77F371}" dt="2024-10-18T19:04:48.324" v="241" actId="165"/>
          <ac:spMkLst>
            <pc:docMk/>
            <pc:sldMk cId="2532082663" sldId="297"/>
            <ac:spMk id="19" creationId="{00000000-0000-0000-0000-000000000000}"/>
          </ac:spMkLst>
        </pc:spChg>
        <pc:spChg chg="mod topLvl">
          <ac:chgData name="Rob Williamson" userId="2e6ea278-46e9-42c6-a69f-dc22e8b842c4" providerId="ADAL" clId="{4242D243-8E3C-44EF-AA2F-448E5B77F371}" dt="2024-10-18T19:04:37.548" v="240" actId="165"/>
          <ac:spMkLst>
            <pc:docMk/>
            <pc:sldMk cId="2532082663" sldId="297"/>
            <ac:spMk id="20" creationId="{00000000-0000-0000-0000-000000000000}"/>
          </ac:spMkLst>
        </pc:spChg>
        <pc:grpChg chg="del">
          <ac:chgData name="Rob Williamson" userId="2e6ea278-46e9-42c6-a69f-dc22e8b842c4" providerId="ADAL" clId="{4242D243-8E3C-44EF-AA2F-448E5B77F371}" dt="2024-10-18T19:04:37.548" v="240" actId="165"/>
          <ac:grpSpMkLst>
            <pc:docMk/>
            <pc:sldMk cId="2532082663" sldId="297"/>
            <ac:grpSpMk id="16" creationId="{00000000-0000-0000-0000-000000000000}"/>
          </ac:grpSpMkLst>
        </pc:grpChg>
        <pc:grpChg chg="del mod topLvl">
          <ac:chgData name="Rob Williamson" userId="2e6ea278-46e9-42c6-a69f-dc22e8b842c4" providerId="ADAL" clId="{4242D243-8E3C-44EF-AA2F-448E5B77F371}" dt="2024-10-18T19:04:48.324" v="241" actId="165"/>
          <ac:grpSpMkLst>
            <pc:docMk/>
            <pc:sldMk cId="2532082663" sldId="297"/>
            <ac:grpSpMk id="17" creationId="{00000000-0000-0000-0000-000000000000}"/>
          </ac:grpSpMkLst>
        </pc:grpChg>
      </pc:sldChg>
      <pc:sldChg chg="addSp delSp modSp add mod">
        <pc:chgData name="Rob Williamson" userId="2e6ea278-46e9-42c6-a69f-dc22e8b842c4" providerId="ADAL" clId="{4242D243-8E3C-44EF-AA2F-448E5B77F371}" dt="2024-10-18T19:13:10.516" v="404" actId="6549"/>
        <pc:sldMkLst>
          <pc:docMk/>
          <pc:sldMk cId="850803431" sldId="298"/>
        </pc:sldMkLst>
        <pc:spChg chg="del mod">
          <ac:chgData name="Rob Williamson" userId="2e6ea278-46e9-42c6-a69f-dc22e8b842c4" providerId="ADAL" clId="{4242D243-8E3C-44EF-AA2F-448E5B77F371}" dt="2024-10-18T19:08:58.576" v="324"/>
          <ac:spMkLst>
            <pc:docMk/>
            <pc:sldMk cId="850803431" sldId="298"/>
            <ac:spMk id="4" creationId="{E06ADD25-5FB8-9693-74DF-D76CC8D550C5}"/>
          </ac:spMkLst>
        </pc:spChg>
        <pc:spChg chg="mod">
          <ac:chgData name="Rob Williamson" userId="2e6ea278-46e9-42c6-a69f-dc22e8b842c4" providerId="ADAL" clId="{4242D243-8E3C-44EF-AA2F-448E5B77F371}" dt="2024-10-18T19:13:10.516" v="404" actId="6549"/>
          <ac:spMkLst>
            <pc:docMk/>
            <pc:sldMk cId="850803431" sldId="298"/>
            <ac:spMk id="15" creationId="{00000000-0000-0000-0000-000000000000}"/>
          </ac:spMkLst>
        </pc:spChg>
        <pc:grpChg chg="mod">
          <ac:chgData name="Rob Williamson" userId="2e6ea278-46e9-42c6-a69f-dc22e8b842c4" providerId="ADAL" clId="{4242D243-8E3C-44EF-AA2F-448E5B77F371}" dt="2024-10-18T19:08:43.512" v="321" actId="1076"/>
          <ac:grpSpMkLst>
            <pc:docMk/>
            <pc:sldMk cId="850803431" sldId="298"/>
            <ac:grpSpMk id="7" creationId="{00000000-0000-0000-0000-000000000000}"/>
          </ac:grpSpMkLst>
        </pc:grpChg>
        <pc:picChg chg="add mod">
          <ac:chgData name="Rob Williamson" userId="2e6ea278-46e9-42c6-a69f-dc22e8b842c4" providerId="ADAL" clId="{4242D243-8E3C-44EF-AA2F-448E5B77F371}" dt="2024-10-18T19:09:09.391" v="326" actId="1076"/>
          <ac:picMkLst>
            <pc:docMk/>
            <pc:sldMk cId="850803431" sldId="298"/>
            <ac:picMk id="2" creationId="{00832326-94AA-B6FF-5EBC-D0AF7984606C}"/>
          </ac:picMkLst>
        </pc:picChg>
      </pc:sldChg>
      <pc:sldChg chg="addSp delSp modSp add mod">
        <pc:chgData name="Rob Williamson" userId="2e6ea278-46e9-42c6-a69f-dc22e8b842c4" providerId="ADAL" clId="{4242D243-8E3C-44EF-AA2F-448E5B77F371}" dt="2024-10-18T19:13:04.916" v="402" actId="6549"/>
        <pc:sldMkLst>
          <pc:docMk/>
          <pc:sldMk cId="4130817569" sldId="299"/>
        </pc:sldMkLst>
        <pc:spChg chg="mod">
          <ac:chgData name="Rob Williamson" userId="2e6ea278-46e9-42c6-a69f-dc22e8b842c4" providerId="ADAL" clId="{4242D243-8E3C-44EF-AA2F-448E5B77F371}" dt="2024-10-18T19:13:04.916" v="402" actId="6549"/>
          <ac:spMkLst>
            <pc:docMk/>
            <pc:sldMk cId="4130817569" sldId="299"/>
            <ac:spMk id="15" creationId="{00000000-0000-0000-0000-000000000000}"/>
          </ac:spMkLst>
        </pc:spChg>
        <pc:picChg chg="del">
          <ac:chgData name="Rob Williamson" userId="2e6ea278-46e9-42c6-a69f-dc22e8b842c4" providerId="ADAL" clId="{4242D243-8E3C-44EF-AA2F-448E5B77F371}" dt="2024-10-18T19:10:49.043" v="331" actId="478"/>
          <ac:picMkLst>
            <pc:docMk/>
            <pc:sldMk cId="4130817569" sldId="299"/>
            <ac:picMk id="2" creationId="{00832326-94AA-B6FF-5EBC-D0AF7984606C}"/>
          </ac:picMkLst>
        </pc:picChg>
        <pc:picChg chg="add mod">
          <ac:chgData name="Rob Williamson" userId="2e6ea278-46e9-42c6-a69f-dc22e8b842c4" providerId="ADAL" clId="{4242D243-8E3C-44EF-AA2F-448E5B77F371}" dt="2024-10-18T19:10:56.806" v="334" actId="1076"/>
          <ac:picMkLst>
            <pc:docMk/>
            <pc:sldMk cId="4130817569" sldId="299"/>
            <ac:picMk id="3" creationId="{713FF9CA-4527-283E-FE5A-BB5C9C7D8EBC}"/>
          </ac:picMkLst>
        </pc:picChg>
      </pc:sldChg>
      <pc:sldChg chg="add del">
        <pc:chgData name="Rob Williamson" userId="2e6ea278-46e9-42c6-a69f-dc22e8b842c4" providerId="ADAL" clId="{4242D243-8E3C-44EF-AA2F-448E5B77F371}" dt="2024-10-18T19:11:41.741" v="354" actId="2696"/>
        <pc:sldMkLst>
          <pc:docMk/>
          <pc:sldMk cId="2546539870" sldId="300"/>
        </pc:sldMkLst>
      </pc:sldChg>
      <pc:sldChg chg="add del">
        <pc:chgData name="Rob Williamson" userId="2e6ea278-46e9-42c6-a69f-dc22e8b842c4" providerId="ADAL" clId="{4242D243-8E3C-44EF-AA2F-448E5B77F371}" dt="2024-10-18T19:13:29.460" v="406" actId="2696"/>
        <pc:sldMkLst>
          <pc:docMk/>
          <pc:sldMk cId="643470786" sldId="301"/>
        </pc:sldMkLst>
      </pc:sldChg>
      <pc:sldChg chg="add del setBg">
        <pc:chgData name="Rob Williamson" userId="2e6ea278-46e9-42c6-a69f-dc22e8b842c4" providerId="ADAL" clId="{4242D243-8E3C-44EF-AA2F-448E5B77F371}" dt="2024-10-18T19:24:21.755" v="657" actId="2696"/>
        <pc:sldMkLst>
          <pc:docMk/>
          <pc:sldMk cId="964792164" sldId="306"/>
        </pc:sldMkLst>
      </pc:sldChg>
      <pc:sldChg chg="add del">
        <pc:chgData name="Rob Williamson" userId="2e6ea278-46e9-42c6-a69f-dc22e8b842c4" providerId="ADAL" clId="{4242D243-8E3C-44EF-AA2F-448E5B77F371}" dt="2024-10-18T19:26:15.559" v="678" actId="2696"/>
        <pc:sldMkLst>
          <pc:docMk/>
          <pc:sldMk cId="1389133079" sldId="307"/>
        </pc:sldMkLst>
      </pc:sldChg>
      <pc:sldChg chg="add del">
        <pc:chgData name="Rob Williamson" userId="2e6ea278-46e9-42c6-a69f-dc22e8b842c4" providerId="ADAL" clId="{4242D243-8E3C-44EF-AA2F-448E5B77F371}" dt="2024-10-18T19:27:25.509" v="689" actId="2696"/>
        <pc:sldMkLst>
          <pc:docMk/>
          <pc:sldMk cId="2910493233" sldId="308"/>
        </pc:sldMkLst>
      </pc:sldChg>
      <pc:sldChg chg="add del">
        <pc:chgData name="Rob Williamson" userId="2e6ea278-46e9-42c6-a69f-dc22e8b842c4" providerId="ADAL" clId="{4242D243-8E3C-44EF-AA2F-448E5B77F371}" dt="2024-10-18T19:27:55.243" v="695" actId="2696"/>
        <pc:sldMkLst>
          <pc:docMk/>
          <pc:sldMk cId="2634826582" sldId="309"/>
        </pc:sldMkLst>
      </pc:sldChg>
      <pc:sldChg chg="add del">
        <pc:chgData name="Rob Williamson" userId="2e6ea278-46e9-42c6-a69f-dc22e8b842c4" providerId="ADAL" clId="{4242D243-8E3C-44EF-AA2F-448E5B77F371}" dt="2024-10-18T19:28:33" v="703" actId="2696"/>
        <pc:sldMkLst>
          <pc:docMk/>
          <pc:sldMk cId="1519883082" sldId="310"/>
        </pc:sldMkLst>
      </pc:sldChg>
      <pc:sldChg chg="add del">
        <pc:chgData name="Rob Williamson" userId="2e6ea278-46e9-42c6-a69f-dc22e8b842c4" providerId="ADAL" clId="{4242D243-8E3C-44EF-AA2F-448E5B77F371}" dt="2024-10-18T19:23:53.103" v="653" actId="2696"/>
        <pc:sldMkLst>
          <pc:docMk/>
          <pc:sldMk cId="2618675359" sldId="317"/>
        </pc:sldMkLst>
      </pc:sldChg>
      <pc:sldChg chg="add del">
        <pc:chgData name="Rob Williamson" userId="2e6ea278-46e9-42c6-a69f-dc22e8b842c4" providerId="ADAL" clId="{4242D243-8E3C-44EF-AA2F-448E5B77F371}" dt="2024-10-18T19:23:58.783" v="654" actId="2696"/>
        <pc:sldMkLst>
          <pc:docMk/>
          <pc:sldMk cId="3294456006" sldId="318"/>
        </pc:sldMkLst>
      </pc:sldChg>
      <pc:sldChg chg="addSp delSp modSp add mod">
        <pc:chgData name="Rob Williamson" userId="2e6ea278-46e9-42c6-a69f-dc22e8b842c4" providerId="ADAL" clId="{4242D243-8E3C-44EF-AA2F-448E5B77F371}" dt="2024-10-18T19:16:46.769" v="498" actId="20577"/>
        <pc:sldMkLst>
          <pc:docMk/>
          <pc:sldMk cId="2865581032" sldId="319"/>
        </pc:sldMkLst>
        <pc:spChg chg="mod">
          <ac:chgData name="Rob Williamson" userId="2e6ea278-46e9-42c6-a69f-dc22e8b842c4" providerId="ADAL" clId="{4242D243-8E3C-44EF-AA2F-448E5B77F371}" dt="2024-10-18T19:16:46.769" v="498" actId="20577"/>
          <ac:spMkLst>
            <pc:docMk/>
            <pc:sldMk cId="2865581032" sldId="319"/>
            <ac:spMk id="15" creationId="{00000000-0000-0000-0000-000000000000}"/>
          </ac:spMkLst>
        </pc:spChg>
        <pc:picChg chg="add del mod">
          <ac:chgData name="Rob Williamson" userId="2e6ea278-46e9-42c6-a69f-dc22e8b842c4" providerId="ADAL" clId="{4242D243-8E3C-44EF-AA2F-448E5B77F371}" dt="2024-10-18T19:13:32.081" v="407" actId="478"/>
          <ac:picMkLst>
            <pc:docMk/>
            <pc:sldMk cId="2865581032" sldId="319"/>
            <ac:picMk id="2" creationId="{3DE56D6B-2AB4-782E-C981-AF4789A08D27}"/>
          </ac:picMkLst>
        </pc:picChg>
        <pc:picChg chg="del">
          <ac:chgData name="Rob Williamson" userId="2e6ea278-46e9-42c6-a69f-dc22e8b842c4" providerId="ADAL" clId="{4242D243-8E3C-44EF-AA2F-448E5B77F371}" dt="2024-10-18T19:11:50.746" v="356" actId="478"/>
          <ac:picMkLst>
            <pc:docMk/>
            <pc:sldMk cId="2865581032" sldId="319"/>
            <ac:picMk id="3" creationId="{713FF9CA-4527-283E-FE5A-BB5C9C7D8EBC}"/>
          </ac:picMkLst>
        </pc:picChg>
        <pc:picChg chg="add mod">
          <ac:chgData name="Rob Williamson" userId="2e6ea278-46e9-42c6-a69f-dc22e8b842c4" providerId="ADAL" clId="{4242D243-8E3C-44EF-AA2F-448E5B77F371}" dt="2024-10-18T19:14:01.512" v="415" actId="1076"/>
          <ac:picMkLst>
            <pc:docMk/>
            <pc:sldMk cId="2865581032" sldId="319"/>
            <ac:picMk id="4" creationId="{D7669CCD-47C8-D79B-2E5B-F9B2E237365B}"/>
          </ac:picMkLst>
        </pc:picChg>
      </pc:sldChg>
      <pc:sldChg chg="add del">
        <pc:chgData name="Rob Williamson" userId="2e6ea278-46e9-42c6-a69f-dc22e8b842c4" providerId="ADAL" clId="{4242D243-8E3C-44EF-AA2F-448E5B77F371}" dt="2024-10-18T19:23:48.653" v="652" actId="2696"/>
        <pc:sldMkLst>
          <pc:docMk/>
          <pc:sldMk cId="1332627361" sldId="320"/>
        </pc:sldMkLst>
      </pc:sldChg>
      <pc:sldChg chg="addSp delSp modSp add mod">
        <pc:chgData name="Rob Williamson" userId="2e6ea278-46e9-42c6-a69f-dc22e8b842c4" providerId="ADAL" clId="{4242D243-8E3C-44EF-AA2F-448E5B77F371}" dt="2024-10-18T19:17:52.740" v="510" actId="20577"/>
        <pc:sldMkLst>
          <pc:docMk/>
          <pc:sldMk cId="981847891" sldId="321"/>
        </pc:sldMkLst>
        <pc:spChg chg="mod">
          <ac:chgData name="Rob Williamson" userId="2e6ea278-46e9-42c6-a69f-dc22e8b842c4" providerId="ADAL" clId="{4242D243-8E3C-44EF-AA2F-448E5B77F371}" dt="2024-10-18T19:17:52.740" v="510" actId="20577"/>
          <ac:spMkLst>
            <pc:docMk/>
            <pc:sldMk cId="981847891" sldId="321"/>
            <ac:spMk id="15" creationId="{00000000-0000-0000-0000-000000000000}"/>
          </ac:spMkLst>
        </pc:spChg>
        <pc:picChg chg="add mod">
          <ac:chgData name="Rob Williamson" userId="2e6ea278-46e9-42c6-a69f-dc22e8b842c4" providerId="ADAL" clId="{4242D243-8E3C-44EF-AA2F-448E5B77F371}" dt="2024-10-18T19:17:37.114" v="508" actId="1076"/>
          <ac:picMkLst>
            <pc:docMk/>
            <pc:sldMk cId="981847891" sldId="321"/>
            <ac:picMk id="2" creationId="{0AA3D64B-D35C-230E-F2D9-F2E5B052658D}"/>
          </ac:picMkLst>
        </pc:picChg>
        <pc:picChg chg="del">
          <ac:chgData name="Rob Williamson" userId="2e6ea278-46e9-42c6-a69f-dc22e8b842c4" providerId="ADAL" clId="{4242D243-8E3C-44EF-AA2F-448E5B77F371}" dt="2024-10-18T19:17:17.241" v="501" actId="478"/>
          <ac:picMkLst>
            <pc:docMk/>
            <pc:sldMk cId="981847891" sldId="321"/>
            <ac:picMk id="4" creationId="{D7669CCD-47C8-D79B-2E5B-F9B2E237365B}"/>
          </ac:picMkLst>
        </pc:picChg>
      </pc:sldChg>
      <pc:sldChg chg="addSp delSp modSp add mod">
        <pc:chgData name="Rob Williamson" userId="2e6ea278-46e9-42c6-a69f-dc22e8b842c4" providerId="ADAL" clId="{4242D243-8E3C-44EF-AA2F-448E5B77F371}" dt="2024-10-18T19:29:23.773" v="708" actId="6549"/>
        <pc:sldMkLst>
          <pc:docMk/>
          <pc:sldMk cId="2678324860" sldId="322"/>
        </pc:sldMkLst>
        <pc:spChg chg="mod">
          <ac:chgData name="Rob Williamson" userId="2e6ea278-46e9-42c6-a69f-dc22e8b842c4" providerId="ADAL" clId="{4242D243-8E3C-44EF-AA2F-448E5B77F371}" dt="2024-10-18T19:29:23.773" v="708" actId="6549"/>
          <ac:spMkLst>
            <pc:docMk/>
            <pc:sldMk cId="2678324860" sldId="322"/>
            <ac:spMk id="15" creationId="{00000000-0000-0000-0000-000000000000}"/>
          </ac:spMkLst>
        </pc:spChg>
        <pc:picChg chg="add del mod">
          <ac:chgData name="Rob Williamson" userId="2e6ea278-46e9-42c6-a69f-dc22e8b842c4" providerId="ADAL" clId="{4242D243-8E3C-44EF-AA2F-448E5B77F371}" dt="2024-10-18T19:19:20.775" v="516" actId="21"/>
          <ac:picMkLst>
            <pc:docMk/>
            <pc:sldMk cId="2678324860" sldId="322"/>
            <ac:picMk id="2" creationId="{76250582-C30A-D40C-2B2D-93E837D9350B}"/>
          </ac:picMkLst>
        </pc:picChg>
        <pc:picChg chg="add mod">
          <ac:chgData name="Rob Williamson" userId="2e6ea278-46e9-42c6-a69f-dc22e8b842c4" providerId="ADAL" clId="{4242D243-8E3C-44EF-AA2F-448E5B77F371}" dt="2024-10-18T19:21:38.736" v="565" actId="14100"/>
          <ac:picMkLst>
            <pc:docMk/>
            <pc:sldMk cId="2678324860" sldId="322"/>
            <ac:picMk id="3" creationId="{8DDF6F43-8224-6CE7-D7F9-D37D6E59F095}"/>
          </ac:picMkLst>
        </pc:picChg>
        <pc:picChg chg="del">
          <ac:chgData name="Rob Williamson" userId="2e6ea278-46e9-42c6-a69f-dc22e8b842c4" providerId="ADAL" clId="{4242D243-8E3C-44EF-AA2F-448E5B77F371}" dt="2024-10-18T19:18:35.914" v="511" actId="478"/>
          <ac:picMkLst>
            <pc:docMk/>
            <pc:sldMk cId="2678324860" sldId="322"/>
            <ac:picMk id="4" creationId="{D7669CCD-47C8-D79B-2E5B-F9B2E237365B}"/>
          </ac:picMkLst>
        </pc:picChg>
      </pc:sldChg>
      <pc:sldChg chg="addSp delSp modSp add mod">
        <pc:chgData name="Rob Williamson" userId="2e6ea278-46e9-42c6-a69f-dc22e8b842c4" providerId="ADAL" clId="{4242D243-8E3C-44EF-AA2F-448E5B77F371}" dt="2024-10-18T19:23:32.530" v="650" actId="1076"/>
        <pc:sldMkLst>
          <pc:docMk/>
          <pc:sldMk cId="2647071738" sldId="323"/>
        </pc:sldMkLst>
        <pc:spChg chg="mod">
          <ac:chgData name="Rob Williamson" userId="2e6ea278-46e9-42c6-a69f-dc22e8b842c4" providerId="ADAL" clId="{4242D243-8E3C-44EF-AA2F-448E5B77F371}" dt="2024-10-18T19:23:16.074" v="648" actId="20577"/>
          <ac:spMkLst>
            <pc:docMk/>
            <pc:sldMk cId="2647071738" sldId="323"/>
            <ac:spMk id="15" creationId="{00000000-0000-0000-0000-000000000000}"/>
          </ac:spMkLst>
        </pc:spChg>
        <pc:picChg chg="add mod">
          <ac:chgData name="Rob Williamson" userId="2e6ea278-46e9-42c6-a69f-dc22e8b842c4" providerId="ADAL" clId="{4242D243-8E3C-44EF-AA2F-448E5B77F371}" dt="2024-10-18T19:23:32.530" v="650" actId="1076"/>
          <ac:picMkLst>
            <pc:docMk/>
            <pc:sldMk cId="2647071738" sldId="323"/>
            <ac:picMk id="2" creationId="{F8990951-4B42-D3FD-7DC0-F004C2743674}"/>
          </ac:picMkLst>
        </pc:picChg>
        <pc:picChg chg="del">
          <ac:chgData name="Rob Williamson" userId="2e6ea278-46e9-42c6-a69f-dc22e8b842c4" providerId="ADAL" clId="{4242D243-8E3C-44EF-AA2F-448E5B77F371}" dt="2024-10-18T19:22:01.034" v="566" actId="478"/>
          <ac:picMkLst>
            <pc:docMk/>
            <pc:sldMk cId="2647071738" sldId="323"/>
            <ac:picMk id="4" creationId="{D7669CCD-47C8-D79B-2E5B-F9B2E237365B}"/>
          </ac:picMkLst>
        </pc:picChg>
      </pc:sldChg>
      <pc:sldChg chg="addSp delSp modSp add mod">
        <pc:chgData name="Rob Williamson" userId="2e6ea278-46e9-42c6-a69f-dc22e8b842c4" providerId="ADAL" clId="{4242D243-8E3C-44EF-AA2F-448E5B77F371}" dt="2024-10-18T19:16:04.404" v="492" actId="1076"/>
        <pc:sldMkLst>
          <pc:docMk/>
          <pc:sldMk cId="407624792" sldId="324"/>
        </pc:sldMkLst>
        <pc:spChg chg="mod">
          <ac:chgData name="Rob Williamson" userId="2e6ea278-46e9-42c6-a69f-dc22e8b842c4" providerId="ADAL" clId="{4242D243-8E3C-44EF-AA2F-448E5B77F371}" dt="2024-10-18T19:15:21.776" v="483" actId="20577"/>
          <ac:spMkLst>
            <pc:docMk/>
            <pc:sldMk cId="407624792" sldId="324"/>
            <ac:spMk id="15" creationId="{00000000-0000-0000-0000-000000000000}"/>
          </ac:spMkLst>
        </pc:spChg>
        <pc:picChg chg="add mod">
          <ac:chgData name="Rob Williamson" userId="2e6ea278-46e9-42c6-a69f-dc22e8b842c4" providerId="ADAL" clId="{4242D243-8E3C-44EF-AA2F-448E5B77F371}" dt="2024-10-18T19:16:04.404" v="492" actId="1076"/>
          <ac:picMkLst>
            <pc:docMk/>
            <pc:sldMk cId="407624792" sldId="324"/>
            <ac:picMk id="2" creationId="{7587EFB3-4284-E29A-E0CA-DEAACC2F8826}"/>
          </ac:picMkLst>
        </pc:picChg>
        <pc:picChg chg="del">
          <ac:chgData name="Rob Williamson" userId="2e6ea278-46e9-42c6-a69f-dc22e8b842c4" providerId="ADAL" clId="{4242D243-8E3C-44EF-AA2F-448E5B77F371}" dt="2024-10-18T19:15:24.329" v="484" actId="478"/>
          <ac:picMkLst>
            <pc:docMk/>
            <pc:sldMk cId="407624792" sldId="324"/>
            <ac:picMk id="3" creationId="{713FF9CA-4527-283E-FE5A-BB5C9C7D8EBC}"/>
          </ac:picMkLst>
        </pc:picChg>
      </pc:sldChg>
      <pc:sldChg chg="modSp add del mod">
        <pc:chgData name="Rob Williamson" userId="2e6ea278-46e9-42c6-a69f-dc22e8b842c4" providerId="ADAL" clId="{4242D243-8E3C-44EF-AA2F-448E5B77F371}" dt="2024-10-18T19:24:10.664" v="656" actId="2696"/>
        <pc:sldMkLst>
          <pc:docMk/>
          <pc:sldMk cId="0" sldId="325"/>
        </pc:sldMkLst>
        <pc:picChg chg="mod">
          <ac:chgData name="Rob Williamson" userId="2e6ea278-46e9-42c6-a69f-dc22e8b842c4" providerId="ADAL" clId="{4242D243-8E3C-44EF-AA2F-448E5B77F371}" dt="2024-10-18T19:21:12.199" v="560" actId="1076"/>
          <ac:picMkLst>
            <pc:docMk/>
            <pc:sldMk cId="0" sldId="325"/>
            <ac:picMk id="5" creationId="{1F4B1867-764A-1158-CF9F-D531AF1D298F}"/>
          </ac:picMkLst>
        </pc:picChg>
      </pc:sldChg>
      <pc:sldChg chg="add del">
        <pc:chgData name="Rob Williamson" userId="2e6ea278-46e9-42c6-a69f-dc22e8b842c4" providerId="ADAL" clId="{4242D243-8E3C-44EF-AA2F-448E5B77F371}" dt="2024-10-18T19:17:13.163" v="500" actId="47"/>
        <pc:sldMkLst>
          <pc:docMk/>
          <pc:sldMk cId="3682017629" sldId="325"/>
        </pc:sldMkLst>
      </pc:sldChg>
      <pc:sldChg chg="add del">
        <pc:chgData name="Rob Williamson" userId="2e6ea278-46e9-42c6-a69f-dc22e8b842c4" providerId="ADAL" clId="{4242D243-8E3C-44EF-AA2F-448E5B77F371}" dt="2024-10-18T19:29:03.186" v="704" actId="2696"/>
        <pc:sldMkLst>
          <pc:docMk/>
          <pc:sldMk cId="180614987" sldId="326"/>
        </pc:sldMkLst>
      </pc:sldChg>
      <pc:sldChg chg="addSp delSp modSp add mod">
        <pc:chgData name="Rob Williamson" userId="2e6ea278-46e9-42c6-a69f-dc22e8b842c4" providerId="ADAL" clId="{4242D243-8E3C-44EF-AA2F-448E5B77F371}" dt="2024-10-18T19:26:01.418" v="676" actId="1076"/>
        <pc:sldMkLst>
          <pc:docMk/>
          <pc:sldMk cId="734041131" sldId="327"/>
        </pc:sldMkLst>
        <pc:spChg chg="add mod">
          <ac:chgData name="Rob Williamson" userId="2e6ea278-46e9-42c6-a69f-dc22e8b842c4" providerId="ADAL" clId="{4242D243-8E3C-44EF-AA2F-448E5B77F371}" dt="2024-10-18T19:26:01.418" v="676" actId="1076"/>
          <ac:spMkLst>
            <pc:docMk/>
            <pc:sldMk cId="734041131" sldId="327"/>
            <ac:spMk id="4" creationId="{FC59ED81-48E0-F946-846B-0F6D0F964544}"/>
          </ac:spMkLst>
        </pc:spChg>
        <pc:picChg chg="del">
          <ac:chgData name="Rob Williamson" userId="2e6ea278-46e9-42c6-a69f-dc22e8b842c4" providerId="ADAL" clId="{4242D243-8E3C-44EF-AA2F-448E5B77F371}" dt="2024-10-18T19:24:33.387" v="659" actId="478"/>
          <ac:picMkLst>
            <pc:docMk/>
            <pc:sldMk cId="734041131" sldId="327"/>
            <ac:picMk id="2" creationId="{F8990951-4B42-D3FD-7DC0-F004C2743674}"/>
          </ac:picMkLst>
        </pc:picChg>
        <pc:picChg chg="add mod">
          <ac:chgData name="Rob Williamson" userId="2e6ea278-46e9-42c6-a69f-dc22e8b842c4" providerId="ADAL" clId="{4242D243-8E3C-44EF-AA2F-448E5B77F371}" dt="2024-10-18T19:25:57.745" v="675" actId="1076"/>
          <ac:picMkLst>
            <pc:docMk/>
            <pc:sldMk cId="734041131" sldId="327"/>
            <ac:picMk id="3" creationId="{BA1F85C9-2CB2-AAC1-621F-5F7411B6EC03}"/>
          </ac:picMkLst>
        </pc:picChg>
      </pc:sldChg>
      <pc:sldChg chg="addSp delSp modSp add mod">
        <pc:chgData name="Rob Williamson" userId="2e6ea278-46e9-42c6-a69f-dc22e8b842c4" providerId="ADAL" clId="{4242D243-8E3C-44EF-AA2F-448E5B77F371}" dt="2024-10-18T19:27:06.549" v="686" actId="1076"/>
        <pc:sldMkLst>
          <pc:docMk/>
          <pc:sldMk cId="2396780420" sldId="328"/>
        </pc:sldMkLst>
        <pc:picChg chg="add mod">
          <ac:chgData name="Rob Williamson" userId="2e6ea278-46e9-42c6-a69f-dc22e8b842c4" providerId="ADAL" clId="{4242D243-8E3C-44EF-AA2F-448E5B77F371}" dt="2024-10-18T19:27:06.549" v="686" actId="1076"/>
          <ac:picMkLst>
            <pc:docMk/>
            <pc:sldMk cId="2396780420" sldId="328"/>
            <ac:picMk id="2" creationId="{01C123A8-9D45-A361-E158-4C1E12FB9BC0}"/>
          </ac:picMkLst>
        </pc:picChg>
        <pc:picChg chg="del">
          <ac:chgData name="Rob Williamson" userId="2e6ea278-46e9-42c6-a69f-dc22e8b842c4" providerId="ADAL" clId="{4242D243-8E3C-44EF-AA2F-448E5B77F371}" dt="2024-10-18T19:26:32.794" v="679" actId="478"/>
          <ac:picMkLst>
            <pc:docMk/>
            <pc:sldMk cId="2396780420" sldId="328"/>
            <ac:picMk id="3" creationId="{BA1F85C9-2CB2-AAC1-621F-5F7411B6EC03}"/>
          </ac:picMkLst>
        </pc:picChg>
      </pc:sldChg>
      <pc:sldChg chg="addSp delSp modSp add mod">
        <pc:chgData name="Rob Williamson" userId="2e6ea278-46e9-42c6-a69f-dc22e8b842c4" providerId="ADAL" clId="{4242D243-8E3C-44EF-AA2F-448E5B77F371}" dt="2024-10-18T19:27:49.068" v="694" actId="1076"/>
        <pc:sldMkLst>
          <pc:docMk/>
          <pc:sldMk cId="3209351472" sldId="329"/>
        </pc:sldMkLst>
        <pc:picChg chg="del">
          <ac:chgData name="Rob Williamson" userId="2e6ea278-46e9-42c6-a69f-dc22e8b842c4" providerId="ADAL" clId="{4242D243-8E3C-44EF-AA2F-448E5B77F371}" dt="2024-10-18T19:27:21.704" v="688" actId="478"/>
          <ac:picMkLst>
            <pc:docMk/>
            <pc:sldMk cId="3209351472" sldId="329"/>
            <ac:picMk id="2" creationId="{01C123A8-9D45-A361-E158-4C1E12FB9BC0}"/>
          </ac:picMkLst>
        </pc:picChg>
        <pc:picChg chg="add mod">
          <ac:chgData name="Rob Williamson" userId="2e6ea278-46e9-42c6-a69f-dc22e8b842c4" providerId="ADAL" clId="{4242D243-8E3C-44EF-AA2F-448E5B77F371}" dt="2024-10-18T19:27:49.068" v="694" actId="1076"/>
          <ac:picMkLst>
            <pc:docMk/>
            <pc:sldMk cId="3209351472" sldId="329"/>
            <ac:picMk id="3" creationId="{8A1C480A-BB97-188F-FAAB-023192AAE822}"/>
          </ac:picMkLst>
        </pc:picChg>
      </pc:sldChg>
      <pc:sldChg chg="addSp delSp modSp add mod">
        <pc:chgData name="Rob Williamson" userId="2e6ea278-46e9-42c6-a69f-dc22e8b842c4" providerId="ADAL" clId="{4242D243-8E3C-44EF-AA2F-448E5B77F371}" dt="2024-10-18T19:28:26.667" v="702" actId="1076"/>
        <pc:sldMkLst>
          <pc:docMk/>
          <pc:sldMk cId="2902254707" sldId="330"/>
        </pc:sldMkLst>
        <pc:picChg chg="add mod">
          <ac:chgData name="Rob Williamson" userId="2e6ea278-46e9-42c6-a69f-dc22e8b842c4" providerId="ADAL" clId="{4242D243-8E3C-44EF-AA2F-448E5B77F371}" dt="2024-10-18T19:28:26.667" v="702" actId="1076"/>
          <ac:picMkLst>
            <pc:docMk/>
            <pc:sldMk cId="2902254707" sldId="330"/>
            <ac:picMk id="2" creationId="{FBFE5638-1A59-88F2-F63F-34FF42500DCA}"/>
          </ac:picMkLst>
        </pc:picChg>
        <pc:picChg chg="del">
          <ac:chgData name="Rob Williamson" userId="2e6ea278-46e9-42c6-a69f-dc22e8b842c4" providerId="ADAL" clId="{4242D243-8E3C-44EF-AA2F-448E5B77F371}" dt="2024-10-18T19:28:12.864" v="697" actId="478"/>
          <ac:picMkLst>
            <pc:docMk/>
            <pc:sldMk cId="2902254707" sldId="330"/>
            <ac:picMk id="3" creationId="{8A1C480A-BB97-188F-FAAB-023192AAE822}"/>
          </ac:picMkLst>
        </pc:picChg>
      </pc:sldChg>
      <pc:sldChg chg="addSp delSp modSp add mod">
        <pc:chgData name="Rob Williamson" userId="2e6ea278-46e9-42c6-a69f-dc22e8b842c4" providerId="ADAL" clId="{4242D243-8E3C-44EF-AA2F-448E5B77F371}" dt="2024-10-18T19:34:18.994" v="766" actId="20577"/>
        <pc:sldMkLst>
          <pc:docMk/>
          <pc:sldMk cId="377546995" sldId="331"/>
        </pc:sldMkLst>
        <pc:spChg chg="mod">
          <ac:chgData name="Rob Williamson" userId="2e6ea278-46e9-42c6-a69f-dc22e8b842c4" providerId="ADAL" clId="{4242D243-8E3C-44EF-AA2F-448E5B77F371}" dt="2024-10-18T19:34:18.994" v="766" actId="20577"/>
          <ac:spMkLst>
            <pc:docMk/>
            <pc:sldMk cId="377546995" sldId="331"/>
            <ac:spMk id="15" creationId="{00000000-0000-0000-0000-000000000000}"/>
          </ac:spMkLst>
        </pc:spChg>
        <pc:picChg chg="del">
          <ac:chgData name="Rob Williamson" userId="2e6ea278-46e9-42c6-a69f-dc22e8b842c4" providerId="ADAL" clId="{4242D243-8E3C-44EF-AA2F-448E5B77F371}" dt="2024-10-18T19:31:02.475" v="710" actId="478"/>
          <ac:picMkLst>
            <pc:docMk/>
            <pc:sldMk cId="377546995" sldId="331"/>
            <ac:picMk id="2" creationId="{FBFE5638-1A59-88F2-F63F-34FF42500DCA}"/>
          </ac:picMkLst>
        </pc:picChg>
        <pc:picChg chg="add mod">
          <ac:chgData name="Rob Williamson" userId="2e6ea278-46e9-42c6-a69f-dc22e8b842c4" providerId="ADAL" clId="{4242D243-8E3C-44EF-AA2F-448E5B77F371}" dt="2024-10-18T19:33:36.222" v="714" actId="1076"/>
          <ac:picMkLst>
            <pc:docMk/>
            <pc:sldMk cId="377546995" sldId="331"/>
            <ac:picMk id="3" creationId="{1315A684-E412-5618-9BD2-F6E83CAEB51D}"/>
          </ac:picMkLst>
        </pc:picChg>
      </pc:sldChg>
      <pc:sldChg chg="modSp add mod">
        <pc:chgData name="Rob Williamson" userId="2e6ea278-46e9-42c6-a69f-dc22e8b842c4" providerId="ADAL" clId="{4242D243-8E3C-44EF-AA2F-448E5B77F371}" dt="2024-10-18T19:34:55.638" v="816" actId="6549"/>
        <pc:sldMkLst>
          <pc:docMk/>
          <pc:sldMk cId="4113531184" sldId="332"/>
        </pc:sldMkLst>
        <pc:spChg chg="mod">
          <ac:chgData name="Rob Williamson" userId="2e6ea278-46e9-42c6-a69f-dc22e8b842c4" providerId="ADAL" clId="{4242D243-8E3C-44EF-AA2F-448E5B77F371}" dt="2024-10-18T19:34:55.638" v="816" actId="6549"/>
          <ac:spMkLst>
            <pc:docMk/>
            <pc:sldMk cId="4113531184" sldId="332"/>
            <ac:spMk id="15" creationId="{00000000-0000-0000-0000-000000000000}"/>
          </ac:spMkLst>
        </pc:spChg>
      </pc:sldChg>
      <pc:sldChg chg="addSp delSp modSp add mod">
        <pc:chgData name="Rob Williamson" userId="2e6ea278-46e9-42c6-a69f-dc22e8b842c4" providerId="ADAL" clId="{4242D243-8E3C-44EF-AA2F-448E5B77F371}" dt="2024-10-18T19:36:45.073" v="858" actId="1076"/>
        <pc:sldMkLst>
          <pc:docMk/>
          <pc:sldMk cId="513136401" sldId="333"/>
        </pc:sldMkLst>
        <pc:spChg chg="add mod">
          <ac:chgData name="Rob Williamson" userId="2e6ea278-46e9-42c6-a69f-dc22e8b842c4" providerId="ADAL" clId="{4242D243-8E3C-44EF-AA2F-448E5B77F371}" dt="2024-10-18T19:36:31.620" v="856" actId="20577"/>
          <ac:spMkLst>
            <pc:docMk/>
            <pc:sldMk cId="513136401" sldId="333"/>
            <ac:spMk id="2" creationId="{CC5965D6-83CD-D14D-5583-28D8A54851AB}"/>
          </ac:spMkLst>
        </pc:spChg>
        <pc:spChg chg="del mod">
          <ac:chgData name="Rob Williamson" userId="2e6ea278-46e9-42c6-a69f-dc22e8b842c4" providerId="ADAL" clId="{4242D243-8E3C-44EF-AA2F-448E5B77F371}" dt="2024-10-18T19:35:57.402" v="835" actId="478"/>
          <ac:spMkLst>
            <pc:docMk/>
            <pc:sldMk cId="513136401" sldId="333"/>
            <ac:spMk id="4" creationId="{FC59ED81-48E0-F946-846B-0F6D0F964544}"/>
          </ac:spMkLst>
        </pc:spChg>
        <pc:spChg chg="mod">
          <ac:chgData name="Rob Williamson" userId="2e6ea278-46e9-42c6-a69f-dc22e8b842c4" providerId="ADAL" clId="{4242D243-8E3C-44EF-AA2F-448E5B77F371}" dt="2024-10-18T19:36:45.073" v="858" actId="1076"/>
          <ac:spMkLst>
            <pc:docMk/>
            <pc:sldMk cId="513136401" sldId="333"/>
            <ac:spMk id="15" creationId="{00000000-0000-0000-0000-000000000000}"/>
          </ac:spMkLst>
        </pc:spChg>
        <pc:grpChg chg="mod">
          <ac:chgData name="Rob Williamson" userId="2e6ea278-46e9-42c6-a69f-dc22e8b842c4" providerId="ADAL" clId="{4242D243-8E3C-44EF-AA2F-448E5B77F371}" dt="2024-10-18T19:35:41.271" v="829" actId="1076"/>
          <ac:grpSpMkLst>
            <pc:docMk/>
            <pc:sldMk cId="513136401" sldId="333"/>
            <ac:grpSpMk id="7" creationId="{00000000-0000-0000-0000-000000000000}"/>
          </ac:grpSpMkLst>
        </pc:grpChg>
        <pc:picChg chg="del">
          <ac:chgData name="Rob Williamson" userId="2e6ea278-46e9-42c6-a69f-dc22e8b842c4" providerId="ADAL" clId="{4242D243-8E3C-44EF-AA2F-448E5B77F371}" dt="2024-10-18T19:35:33.466" v="826" actId="478"/>
          <ac:picMkLst>
            <pc:docMk/>
            <pc:sldMk cId="513136401" sldId="333"/>
            <ac:picMk id="3" creationId="{1315A684-E412-5618-9BD2-F6E83CAEB51D}"/>
          </ac:picMkLst>
        </pc:picChg>
      </pc:sldChg>
      <pc:sldChg chg="addSp delSp modSp add mod">
        <pc:chgData name="Rob Williamson" userId="2e6ea278-46e9-42c6-a69f-dc22e8b842c4" providerId="ADAL" clId="{4242D243-8E3C-44EF-AA2F-448E5B77F371}" dt="2024-10-18T19:38:27.576" v="893" actId="14100"/>
        <pc:sldMkLst>
          <pc:docMk/>
          <pc:sldMk cId="9672709" sldId="334"/>
        </pc:sldMkLst>
        <pc:spChg chg="del mod">
          <ac:chgData name="Rob Williamson" userId="2e6ea278-46e9-42c6-a69f-dc22e8b842c4" providerId="ADAL" clId="{4242D243-8E3C-44EF-AA2F-448E5B77F371}" dt="2024-10-18T19:37:07.578" v="861" actId="478"/>
          <ac:spMkLst>
            <pc:docMk/>
            <pc:sldMk cId="9672709" sldId="334"/>
            <ac:spMk id="2" creationId="{CC5965D6-83CD-D14D-5583-28D8A54851AB}"/>
          </ac:spMkLst>
        </pc:spChg>
        <pc:spChg chg="add mod">
          <ac:chgData name="Rob Williamson" userId="2e6ea278-46e9-42c6-a69f-dc22e8b842c4" providerId="ADAL" clId="{4242D243-8E3C-44EF-AA2F-448E5B77F371}" dt="2024-10-18T19:38:27.576" v="893" actId="14100"/>
          <ac:spMkLst>
            <pc:docMk/>
            <pc:sldMk cId="9672709" sldId="334"/>
            <ac:spMk id="3" creationId="{33D59E05-18DD-1318-7B30-2282B68287B5}"/>
          </ac:spMkLst>
        </pc:spChg>
        <pc:spChg chg="mod">
          <ac:chgData name="Rob Williamson" userId="2e6ea278-46e9-42c6-a69f-dc22e8b842c4" providerId="ADAL" clId="{4242D243-8E3C-44EF-AA2F-448E5B77F371}" dt="2024-10-18T19:38:15.019" v="892" actId="20577"/>
          <ac:spMkLst>
            <pc:docMk/>
            <pc:sldMk cId="9672709" sldId="334"/>
            <ac:spMk id="15" creationId="{00000000-0000-0000-0000-000000000000}"/>
          </ac:spMkLst>
        </pc:spChg>
      </pc:sldChg>
      <pc:sldChg chg="addSp delSp modSp add mod">
        <pc:chgData name="Rob Williamson" userId="2e6ea278-46e9-42c6-a69f-dc22e8b842c4" providerId="ADAL" clId="{4242D243-8E3C-44EF-AA2F-448E5B77F371}" dt="2024-10-18T19:40:01.602" v="944" actId="1076"/>
        <pc:sldMkLst>
          <pc:docMk/>
          <pc:sldMk cId="3612475415" sldId="335"/>
        </pc:sldMkLst>
        <pc:spChg chg="del mod">
          <ac:chgData name="Rob Williamson" userId="2e6ea278-46e9-42c6-a69f-dc22e8b842c4" providerId="ADAL" clId="{4242D243-8E3C-44EF-AA2F-448E5B77F371}" dt="2024-10-18T19:39:09.255" v="900" actId="478"/>
          <ac:spMkLst>
            <pc:docMk/>
            <pc:sldMk cId="3612475415" sldId="335"/>
            <ac:spMk id="3" creationId="{33D59E05-18DD-1318-7B30-2282B68287B5}"/>
          </ac:spMkLst>
        </pc:spChg>
        <pc:spChg chg="mod">
          <ac:chgData name="Rob Williamson" userId="2e6ea278-46e9-42c6-a69f-dc22e8b842c4" providerId="ADAL" clId="{4242D243-8E3C-44EF-AA2F-448E5B77F371}" dt="2024-10-18T19:39:24.866" v="937" actId="6549"/>
          <ac:spMkLst>
            <pc:docMk/>
            <pc:sldMk cId="3612475415" sldId="335"/>
            <ac:spMk id="15" creationId="{00000000-0000-0000-0000-000000000000}"/>
          </ac:spMkLst>
        </pc:spChg>
        <pc:grpChg chg="add del">
          <ac:chgData name="Rob Williamson" userId="2e6ea278-46e9-42c6-a69f-dc22e8b842c4" providerId="ADAL" clId="{4242D243-8E3C-44EF-AA2F-448E5B77F371}" dt="2024-10-18T19:39:07.080" v="898" actId="478"/>
          <ac:grpSpMkLst>
            <pc:docMk/>
            <pc:sldMk cId="3612475415" sldId="335"/>
            <ac:grpSpMk id="7" creationId="{00000000-0000-0000-0000-000000000000}"/>
          </ac:grpSpMkLst>
        </pc:grpChg>
        <pc:picChg chg="add mod">
          <ac:chgData name="Rob Williamson" userId="2e6ea278-46e9-42c6-a69f-dc22e8b842c4" providerId="ADAL" clId="{4242D243-8E3C-44EF-AA2F-448E5B77F371}" dt="2024-10-18T19:40:01.602" v="944" actId="1076"/>
          <ac:picMkLst>
            <pc:docMk/>
            <pc:sldMk cId="3612475415" sldId="335"/>
            <ac:picMk id="2" creationId="{181A9332-3204-114A-A529-D7BC7B68BFCD}"/>
          </ac:picMkLst>
        </pc:picChg>
      </pc:sldChg>
      <pc:sldChg chg="addSp delSp modSp add mod">
        <pc:chgData name="Rob Williamson" userId="2e6ea278-46e9-42c6-a69f-dc22e8b842c4" providerId="ADAL" clId="{4242D243-8E3C-44EF-AA2F-448E5B77F371}" dt="2024-10-18T19:42:27.188" v="1007" actId="1076"/>
        <pc:sldMkLst>
          <pc:docMk/>
          <pc:sldMk cId="1123559091" sldId="336"/>
        </pc:sldMkLst>
        <pc:picChg chg="del">
          <ac:chgData name="Rob Williamson" userId="2e6ea278-46e9-42c6-a69f-dc22e8b842c4" providerId="ADAL" clId="{4242D243-8E3C-44EF-AA2F-448E5B77F371}" dt="2024-10-18T19:42:02.051" v="1000" actId="478"/>
          <ac:picMkLst>
            <pc:docMk/>
            <pc:sldMk cId="1123559091" sldId="336"/>
            <ac:picMk id="2" creationId="{181A9332-3204-114A-A529-D7BC7B68BFCD}"/>
          </ac:picMkLst>
        </pc:picChg>
        <pc:picChg chg="add mod">
          <ac:chgData name="Rob Williamson" userId="2e6ea278-46e9-42c6-a69f-dc22e8b842c4" providerId="ADAL" clId="{4242D243-8E3C-44EF-AA2F-448E5B77F371}" dt="2024-10-18T19:42:27.188" v="1007" actId="1076"/>
          <ac:picMkLst>
            <pc:docMk/>
            <pc:sldMk cId="1123559091" sldId="336"/>
            <ac:picMk id="3" creationId="{2C8749E6-58E4-4E55-0157-3BD55203A64D}"/>
          </ac:picMkLst>
        </pc:picChg>
      </pc:sldChg>
      <pc:sldChg chg="modSp add mod">
        <pc:chgData name="Rob Williamson" userId="2e6ea278-46e9-42c6-a69f-dc22e8b842c4" providerId="ADAL" clId="{4242D243-8E3C-44EF-AA2F-448E5B77F371}" dt="2024-10-18T19:46:24.414" v="1151" actId="20577"/>
        <pc:sldMkLst>
          <pc:docMk/>
          <pc:sldMk cId="3251368025" sldId="337"/>
        </pc:sldMkLst>
        <pc:spChg chg="mod">
          <ac:chgData name="Rob Williamson" userId="2e6ea278-46e9-42c6-a69f-dc22e8b842c4" providerId="ADAL" clId="{4242D243-8E3C-44EF-AA2F-448E5B77F371}" dt="2024-10-18T19:46:24.414" v="1151" actId="20577"/>
          <ac:spMkLst>
            <pc:docMk/>
            <pc:sldMk cId="3251368025" sldId="337"/>
            <ac:spMk id="4" creationId="{E06ADD25-5FB8-9693-74DF-D76CC8D550C5}"/>
          </ac:spMkLst>
        </pc:spChg>
      </pc:sldChg>
      <pc:sldMasterChg chg="delSldLayout">
        <pc:chgData name="Rob Williamson" userId="2e6ea278-46e9-42c6-a69f-dc22e8b842c4" providerId="ADAL" clId="{4242D243-8E3C-44EF-AA2F-448E5B77F371}" dt="2024-10-18T19:36:36.230" v="857" actId="2696"/>
        <pc:sldMasterMkLst>
          <pc:docMk/>
          <pc:sldMasterMk cId="0" sldId="2147483648"/>
        </pc:sldMasterMkLst>
        <pc:sldLayoutChg chg="del">
          <pc:chgData name="Rob Williamson" userId="2e6ea278-46e9-42c6-a69f-dc22e8b842c4" providerId="ADAL" clId="{4242D243-8E3C-44EF-AA2F-448E5B77F371}" dt="2024-10-18T19:36:36.230" v="857" actId="2696"/>
          <pc:sldLayoutMkLst>
            <pc:docMk/>
            <pc:sldMasterMk cId="0" sldId="2147483648"/>
            <pc:sldLayoutMk cId="2144578708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EFB65-EAA1-437B-8847-115C8D85917B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7EAFE-92BA-46B3-BE48-6D0EDACD2B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at@consultevergreen.com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3.pn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799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338" t="-12500" r="-6338" b="-35277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981200" y="2367309"/>
            <a:ext cx="14325600" cy="5463239"/>
            <a:chOff x="0" y="0"/>
            <a:chExt cx="19100800" cy="7284320"/>
          </a:xfrm>
        </p:grpSpPr>
        <p:sp>
          <p:nvSpPr>
            <p:cNvPr id="5" name="Freeform 5"/>
            <p:cNvSpPr/>
            <p:nvPr/>
          </p:nvSpPr>
          <p:spPr>
            <a:xfrm>
              <a:off x="7501573" y="0"/>
              <a:ext cx="4097653" cy="3816249"/>
            </a:xfrm>
            <a:custGeom>
              <a:avLst/>
              <a:gdLst/>
              <a:ahLst/>
              <a:cxnLst/>
              <a:rect l="l" t="t" r="r" b="b"/>
              <a:pathLst>
                <a:path w="4097653" h="3816249">
                  <a:moveTo>
                    <a:pt x="0" y="0"/>
                  </a:moveTo>
                  <a:lnTo>
                    <a:pt x="4097654" y="0"/>
                  </a:lnTo>
                  <a:lnTo>
                    <a:pt x="4097654" y="3816249"/>
                  </a:lnTo>
                  <a:lnTo>
                    <a:pt x="0" y="3816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9783" t="-11942" r="-9783" b="-16440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724790"/>
              <a:ext cx="17504612" cy="2486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675"/>
                </a:lnSpc>
              </a:pPr>
              <a:r>
                <a:rPr lang="en-US" sz="11197" spc="223" dirty="0">
                  <a:solidFill>
                    <a:srgbClr val="FFFFFF"/>
                  </a:solidFill>
                  <a:latin typeface="Septimus"/>
                </a:rPr>
                <a:t>Evergreen Solutions,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621517" y="4799844"/>
              <a:ext cx="1479283" cy="11175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96"/>
                </a:lnSpc>
              </a:pPr>
              <a:r>
                <a:rPr lang="en-US" sz="5068" spc="101" dirty="0">
                  <a:solidFill>
                    <a:srgbClr val="FFFFFF"/>
                  </a:solidFill>
                  <a:latin typeface="Septimus"/>
                </a:rPr>
                <a:t>LLC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740571" y="6195389"/>
              <a:ext cx="14307585" cy="10889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87"/>
                </a:lnSpc>
              </a:pPr>
              <a:r>
                <a:rPr lang="en-US" sz="4000" dirty="0">
                  <a:solidFill>
                    <a:srgbClr val="FFFFFF"/>
                  </a:solidFill>
                  <a:latin typeface="Codec Pro Bold"/>
                </a:rPr>
                <a:t>Classification and Pay Study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637050" y="1942394"/>
            <a:ext cx="3669750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04"/>
              </a:lnSpc>
            </a:pPr>
            <a:r>
              <a:rPr lang="en-US" sz="3800" dirty="0">
                <a:solidFill>
                  <a:srgbClr val="FBFBFB"/>
                </a:solidFill>
                <a:latin typeface="Codec Pro Bold"/>
              </a:rPr>
              <a:t>October 2024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81200" y="1980494"/>
            <a:ext cx="5181600" cy="444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95"/>
              </a:lnSpc>
            </a:pPr>
            <a:r>
              <a:rPr lang="en-US" sz="3500" dirty="0">
                <a:solidFill>
                  <a:srgbClr val="FFFFFF"/>
                </a:solidFill>
                <a:latin typeface="Codec Pro Bold"/>
              </a:rPr>
              <a:t>Town of Chapel Hill, NC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10487269">
            <a:off x="13380125" y="6075459"/>
            <a:ext cx="11239421" cy="9955810"/>
          </a:xfrm>
          <a:custGeom>
            <a:avLst/>
            <a:gdLst/>
            <a:ahLst/>
            <a:cxnLst/>
            <a:rect l="l" t="t" r="r" b="b"/>
            <a:pathLst>
              <a:path w="11239421" h="9955810">
                <a:moveTo>
                  <a:pt x="0" y="0"/>
                </a:moveTo>
                <a:lnTo>
                  <a:pt x="11239421" y="0"/>
                </a:lnTo>
                <a:lnTo>
                  <a:pt x="11239421" y="9955810"/>
                </a:lnTo>
                <a:lnTo>
                  <a:pt x="0" y="9955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-381335" y="0"/>
            <a:ext cx="19009106" cy="3436852"/>
            <a:chOff x="0" y="0"/>
            <a:chExt cx="25345475" cy="4582470"/>
          </a:xfrm>
        </p:grpSpPr>
        <p:sp>
          <p:nvSpPr>
            <p:cNvPr id="8" name="Freeform 8"/>
            <p:cNvSpPr/>
            <p:nvPr/>
          </p:nvSpPr>
          <p:spPr>
            <a:xfrm>
              <a:off x="0" y="2977257"/>
              <a:ext cx="25345475" cy="1605213"/>
            </a:xfrm>
            <a:custGeom>
              <a:avLst/>
              <a:gdLst/>
              <a:ahLst/>
              <a:cxnLst/>
              <a:rect l="l" t="t" r="r" b="b"/>
              <a:pathLst>
                <a:path w="25345475" h="1605213">
                  <a:moveTo>
                    <a:pt x="0" y="0"/>
                  </a:moveTo>
                  <a:lnTo>
                    <a:pt x="25345475" y="0"/>
                  </a:lnTo>
                  <a:lnTo>
                    <a:pt x="25345475" y="1605213"/>
                  </a:lnTo>
                  <a:lnTo>
                    <a:pt x="0" y="1605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480737" y="0"/>
              <a:ext cx="24384000" cy="3611538"/>
              <a:chOff x="0" y="0"/>
              <a:chExt cx="4816593" cy="7133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816592" cy="71339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1339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13390"/>
                    </a:lnTo>
                    <a:lnTo>
                      <a:pt x="0" y="7133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0"/>
                <a:ext cx="4816593" cy="7133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50"/>
                  </a:lnSpc>
                </a:pPr>
                <a:endParaRPr dirty="0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53028" y="23440"/>
              <a:ext cx="24384000" cy="3611538"/>
            </a:xfrm>
            <a:custGeom>
              <a:avLst/>
              <a:gdLst/>
              <a:ahLst/>
              <a:cxnLst/>
              <a:rect l="l" t="t" r="r" b="b"/>
              <a:pathLst>
                <a:path w="24384000" h="3611538">
                  <a:moveTo>
                    <a:pt x="0" y="0"/>
                  </a:moveTo>
                  <a:lnTo>
                    <a:pt x="24384000" y="0"/>
                  </a:lnTo>
                  <a:lnTo>
                    <a:pt x="24384000" y="3611538"/>
                  </a:lnTo>
                  <a:lnTo>
                    <a:pt x="0" y="3611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4000"/>
              </a:blip>
              <a:stretch>
                <a:fillRect l="-272" t="-43032" r="-434" b="-310405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2337" y="455739"/>
              <a:ext cx="22024110" cy="29751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JAT </a:t>
              </a:r>
            </a:p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Section 3 - Compensatory Factors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-381335" y="9731050"/>
            <a:ext cx="4908490" cy="1057828"/>
          </a:xfrm>
          <a:custGeom>
            <a:avLst/>
            <a:gdLst/>
            <a:ahLst/>
            <a:cxnLst/>
            <a:rect l="l" t="t" r="r" b="b"/>
            <a:pathLst>
              <a:path w="1292771" h="278605">
                <a:moveTo>
                  <a:pt x="0" y="0"/>
                </a:moveTo>
                <a:lnTo>
                  <a:pt x="1292771" y="0"/>
                </a:lnTo>
                <a:lnTo>
                  <a:pt x="1292771" y="278605"/>
                </a:lnTo>
                <a:lnTo>
                  <a:pt x="0" y="278605"/>
                </a:lnTo>
                <a:close/>
              </a:path>
            </a:pathLst>
          </a:custGeom>
          <a:solidFill>
            <a:srgbClr val="14662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TextBox 19"/>
          <p:cNvSpPr txBox="1"/>
          <p:nvPr/>
        </p:nvSpPr>
        <p:spPr>
          <a:xfrm>
            <a:off x="-611408" y="9573763"/>
            <a:ext cx="4908490" cy="11301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 dirty="0"/>
          </a:p>
        </p:txBody>
      </p:sp>
      <p:sp>
        <p:nvSpPr>
          <p:cNvPr id="20" name="TextBox 20"/>
          <p:cNvSpPr txBox="1"/>
          <p:nvPr/>
        </p:nvSpPr>
        <p:spPr>
          <a:xfrm>
            <a:off x="1028700" y="9727586"/>
            <a:ext cx="161629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11"/>
              </a:lnSpc>
              <a:spcBef>
                <a:spcPct val="0"/>
              </a:spcBef>
            </a:pPr>
            <a:r>
              <a:rPr lang="en-US" sz="3009" dirty="0">
                <a:solidFill>
                  <a:srgbClr val="FFFFFF"/>
                </a:solidFill>
                <a:latin typeface="Codec Pro ExtraBold"/>
              </a:rPr>
              <a:t>04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1F85C9-2CB2-AAC1-621F-5F7411B6EC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9090" b="8664"/>
          <a:stretch/>
        </p:blipFill>
        <p:spPr>
          <a:xfrm>
            <a:off x="1836847" y="2781287"/>
            <a:ext cx="14012753" cy="68323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9ED81-48E0-F946-846B-0F6D0F964544}"/>
              </a:ext>
            </a:extLst>
          </p:cNvPr>
          <p:cNvSpPr txBox="1"/>
          <p:nvPr/>
        </p:nvSpPr>
        <p:spPr>
          <a:xfrm>
            <a:off x="4841535" y="9668700"/>
            <a:ext cx="129150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Please provide below a brief explanation of why the closest match you selected applies to your job. You may reference specific job functions, descriptions of projects/programs, and/or any details about your job that will help clarify and support your selection.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34041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10487269">
            <a:off x="13380125" y="6075459"/>
            <a:ext cx="11239421" cy="9955810"/>
          </a:xfrm>
          <a:custGeom>
            <a:avLst/>
            <a:gdLst/>
            <a:ahLst/>
            <a:cxnLst/>
            <a:rect l="l" t="t" r="r" b="b"/>
            <a:pathLst>
              <a:path w="11239421" h="9955810">
                <a:moveTo>
                  <a:pt x="0" y="0"/>
                </a:moveTo>
                <a:lnTo>
                  <a:pt x="11239421" y="0"/>
                </a:lnTo>
                <a:lnTo>
                  <a:pt x="11239421" y="9955810"/>
                </a:lnTo>
                <a:lnTo>
                  <a:pt x="0" y="9955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-381335" y="0"/>
            <a:ext cx="19009106" cy="3436852"/>
            <a:chOff x="0" y="0"/>
            <a:chExt cx="25345475" cy="4582470"/>
          </a:xfrm>
        </p:grpSpPr>
        <p:sp>
          <p:nvSpPr>
            <p:cNvPr id="8" name="Freeform 8"/>
            <p:cNvSpPr/>
            <p:nvPr/>
          </p:nvSpPr>
          <p:spPr>
            <a:xfrm>
              <a:off x="0" y="2977257"/>
              <a:ext cx="25345475" cy="1605213"/>
            </a:xfrm>
            <a:custGeom>
              <a:avLst/>
              <a:gdLst/>
              <a:ahLst/>
              <a:cxnLst/>
              <a:rect l="l" t="t" r="r" b="b"/>
              <a:pathLst>
                <a:path w="25345475" h="1605213">
                  <a:moveTo>
                    <a:pt x="0" y="0"/>
                  </a:moveTo>
                  <a:lnTo>
                    <a:pt x="25345475" y="0"/>
                  </a:lnTo>
                  <a:lnTo>
                    <a:pt x="25345475" y="1605213"/>
                  </a:lnTo>
                  <a:lnTo>
                    <a:pt x="0" y="1605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480737" y="0"/>
              <a:ext cx="24384000" cy="3611538"/>
              <a:chOff x="0" y="0"/>
              <a:chExt cx="4816593" cy="7133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816592" cy="71339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1339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13390"/>
                    </a:lnTo>
                    <a:lnTo>
                      <a:pt x="0" y="7133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0"/>
                <a:ext cx="4816593" cy="7133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50"/>
                  </a:lnSpc>
                </a:pPr>
                <a:endParaRPr dirty="0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53028" y="23440"/>
              <a:ext cx="24384000" cy="3611538"/>
            </a:xfrm>
            <a:custGeom>
              <a:avLst/>
              <a:gdLst/>
              <a:ahLst/>
              <a:cxnLst/>
              <a:rect l="l" t="t" r="r" b="b"/>
              <a:pathLst>
                <a:path w="24384000" h="3611538">
                  <a:moveTo>
                    <a:pt x="0" y="0"/>
                  </a:moveTo>
                  <a:lnTo>
                    <a:pt x="24384000" y="0"/>
                  </a:lnTo>
                  <a:lnTo>
                    <a:pt x="24384000" y="3611538"/>
                  </a:lnTo>
                  <a:lnTo>
                    <a:pt x="0" y="3611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4000"/>
              </a:blip>
              <a:stretch>
                <a:fillRect l="-272" t="-43032" r="-434" b="-310405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2337" y="455739"/>
              <a:ext cx="22024110" cy="29751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JAT </a:t>
              </a:r>
            </a:p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Section 3 - Compensatory Factors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-381335" y="9731050"/>
            <a:ext cx="4908490" cy="1057828"/>
          </a:xfrm>
          <a:custGeom>
            <a:avLst/>
            <a:gdLst/>
            <a:ahLst/>
            <a:cxnLst/>
            <a:rect l="l" t="t" r="r" b="b"/>
            <a:pathLst>
              <a:path w="1292771" h="278605">
                <a:moveTo>
                  <a:pt x="0" y="0"/>
                </a:moveTo>
                <a:lnTo>
                  <a:pt x="1292771" y="0"/>
                </a:lnTo>
                <a:lnTo>
                  <a:pt x="1292771" y="278605"/>
                </a:lnTo>
                <a:lnTo>
                  <a:pt x="0" y="278605"/>
                </a:lnTo>
                <a:close/>
              </a:path>
            </a:pathLst>
          </a:custGeom>
          <a:solidFill>
            <a:srgbClr val="14662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TextBox 19"/>
          <p:cNvSpPr txBox="1"/>
          <p:nvPr/>
        </p:nvSpPr>
        <p:spPr>
          <a:xfrm>
            <a:off x="-611408" y="9573763"/>
            <a:ext cx="4908490" cy="11301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 dirty="0"/>
          </a:p>
        </p:txBody>
      </p:sp>
      <p:sp>
        <p:nvSpPr>
          <p:cNvPr id="20" name="TextBox 20"/>
          <p:cNvSpPr txBox="1"/>
          <p:nvPr/>
        </p:nvSpPr>
        <p:spPr>
          <a:xfrm>
            <a:off x="1028700" y="9727586"/>
            <a:ext cx="161629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11"/>
              </a:lnSpc>
              <a:spcBef>
                <a:spcPct val="0"/>
              </a:spcBef>
            </a:pPr>
            <a:r>
              <a:rPr lang="en-US" sz="3009" dirty="0">
                <a:solidFill>
                  <a:srgbClr val="FFFFFF"/>
                </a:solidFill>
                <a:latin typeface="Codec Pro ExtraBold"/>
              </a:rPr>
              <a:t>04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9ED81-48E0-F946-846B-0F6D0F964544}"/>
              </a:ext>
            </a:extLst>
          </p:cNvPr>
          <p:cNvSpPr txBox="1"/>
          <p:nvPr/>
        </p:nvSpPr>
        <p:spPr>
          <a:xfrm>
            <a:off x="4841535" y="9668700"/>
            <a:ext cx="129150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Please provide below a brief explanation of why the closest match you selected applies to your job. You may reference specific job functions, descriptions of projects/programs, and/or any details about your job that will help clarify and support your selection.</a:t>
            </a:r>
          </a:p>
          <a:p>
            <a:endParaRPr lang="en-US" sz="1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C123A8-9D45-A361-E158-4C1E12FB9B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464"/>
          <a:stretch/>
        </p:blipFill>
        <p:spPr>
          <a:xfrm>
            <a:off x="3409163" y="2762120"/>
            <a:ext cx="11469674" cy="713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80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10487269">
            <a:off x="13380125" y="6075459"/>
            <a:ext cx="11239421" cy="9955810"/>
          </a:xfrm>
          <a:custGeom>
            <a:avLst/>
            <a:gdLst/>
            <a:ahLst/>
            <a:cxnLst/>
            <a:rect l="l" t="t" r="r" b="b"/>
            <a:pathLst>
              <a:path w="11239421" h="9955810">
                <a:moveTo>
                  <a:pt x="0" y="0"/>
                </a:moveTo>
                <a:lnTo>
                  <a:pt x="11239421" y="0"/>
                </a:lnTo>
                <a:lnTo>
                  <a:pt x="11239421" y="9955810"/>
                </a:lnTo>
                <a:lnTo>
                  <a:pt x="0" y="9955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-381335" y="0"/>
            <a:ext cx="19009106" cy="3436852"/>
            <a:chOff x="0" y="0"/>
            <a:chExt cx="25345475" cy="4582470"/>
          </a:xfrm>
        </p:grpSpPr>
        <p:sp>
          <p:nvSpPr>
            <p:cNvPr id="8" name="Freeform 8"/>
            <p:cNvSpPr/>
            <p:nvPr/>
          </p:nvSpPr>
          <p:spPr>
            <a:xfrm>
              <a:off x="0" y="2977257"/>
              <a:ext cx="25345475" cy="1605213"/>
            </a:xfrm>
            <a:custGeom>
              <a:avLst/>
              <a:gdLst/>
              <a:ahLst/>
              <a:cxnLst/>
              <a:rect l="l" t="t" r="r" b="b"/>
              <a:pathLst>
                <a:path w="25345475" h="1605213">
                  <a:moveTo>
                    <a:pt x="0" y="0"/>
                  </a:moveTo>
                  <a:lnTo>
                    <a:pt x="25345475" y="0"/>
                  </a:lnTo>
                  <a:lnTo>
                    <a:pt x="25345475" y="1605213"/>
                  </a:lnTo>
                  <a:lnTo>
                    <a:pt x="0" y="1605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480737" y="0"/>
              <a:ext cx="24384000" cy="3611538"/>
              <a:chOff x="0" y="0"/>
              <a:chExt cx="4816593" cy="7133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816592" cy="71339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1339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13390"/>
                    </a:lnTo>
                    <a:lnTo>
                      <a:pt x="0" y="7133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0"/>
                <a:ext cx="4816593" cy="7133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50"/>
                  </a:lnSpc>
                </a:pPr>
                <a:endParaRPr dirty="0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53028" y="23440"/>
              <a:ext cx="24384000" cy="3611538"/>
            </a:xfrm>
            <a:custGeom>
              <a:avLst/>
              <a:gdLst/>
              <a:ahLst/>
              <a:cxnLst/>
              <a:rect l="l" t="t" r="r" b="b"/>
              <a:pathLst>
                <a:path w="24384000" h="3611538">
                  <a:moveTo>
                    <a:pt x="0" y="0"/>
                  </a:moveTo>
                  <a:lnTo>
                    <a:pt x="24384000" y="0"/>
                  </a:lnTo>
                  <a:lnTo>
                    <a:pt x="24384000" y="3611538"/>
                  </a:lnTo>
                  <a:lnTo>
                    <a:pt x="0" y="3611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4000"/>
              </a:blip>
              <a:stretch>
                <a:fillRect l="-272" t="-43032" r="-434" b="-310405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2337" y="455739"/>
              <a:ext cx="22024110" cy="29751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JAT </a:t>
              </a:r>
            </a:p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Section 3 - Compensatory Factors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-381335" y="9731050"/>
            <a:ext cx="4908490" cy="1057828"/>
          </a:xfrm>
          <a:custGeom>
            <a:avLst/>
            <a:gdLst/>
            <a:ahLst/>
            <a:cxnLst/>
            <a:rect l="l" t="t" r="r" b="b"/>
            <a:pathLst>
              <a:path w="1292771" h="278605">
                <a:moveTo>
                  <a:pt x="0" y="0"/>
                </a:moveTo>
                <a:lnTo>
                  <a:pt x="1292771" y="0"/>
                </a:lnTo>
                <a:lnTo>
                  <a:pt x="1292771" y="278605"/>
                </a:lnTo>
                <a:lnTo>
                  <a:pt x="0" y="278605"/>
                </a:lnTo>
                <a:close/>
              </a:path>
            </a:pathLst>
          </a:custGeom>
          <a:solidFill>
            <a:srgbClr val="14662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TextBox 19"/>
          <p:cNvSpPr txBox="1"/>
          <p:nvPr/>
        </p:nvSpPr>
        <p:spPr>
          <a:xfrm>
            <a:off x="-611408" y="9573763"/>
            <a:ext cx="4908490" cy="11301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 dirty="0"/>
          </a:p>
        </p:txBody>
      </p:sp>
      <p:sp>
        <p:nvSpPr>
          <p:cNvPr id="20" name="TextBox 20"/>
          <p:cNvSpPr txBox="1"/>
          <p:nvPr/>
        </p:nvSpPr>
        <p:spPr>
          <a:xfrm>
            <a:off x="1028700" y="9727586"/>
            <a:ext cx="161629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11"/>
              </a:lnSpc>
              <a:spcBef>
                <a:spcPct val="0"/>
              </a:spcBef>
            </a:pPr>
            <a:r>
              <a:rPr lang="en-US" sz="3009" dirty="0">
                <a:solidFill>
                  <a:srgbClr val="FFFFFF"/>
                </a:solidFill>
                <a:latin typeface="Codec Pro ExtraBold"/>
              </a:rPr>
              <a:t>04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9ED81-48E0-F946-846B-0F6D0F964544}"/>
              </a:ext>
            </a:extLst>
          </p:cNvPr>
          <p:cNvSpPr txBox="1"/>
          <p:nvPr/>
        </p:nvSpPr>
        <p:spPr>
          <a:xfrm>
            <a:off x="4841535" y="9668700"/>
            <a:ext cx="129150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Please provide below a brief explanation of why the closest match you selected applies to your job. You may reference specific job functions, descriptions of projects/programs, and/or any details about your job that will help clarify and support your selection.</a:t>
            </a:r>
          </a:p>
          <a:p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1C480A-BB97-188F-FAAB-023192AAE8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201"/>
          <a:stretch/>
        </p:blipFill>
        <p:spPr>
          <a:xfrm>
            <a:off x="2886520" y="2801887"/>
            <a:ext cx="12514959" cy="713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51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10487269">
            <a:off x="13380125" y="6075459"/>
            <a:ext cx="11239421" cy="9955810"/>
          </a:xfrm>
          <a:custGeom>
            <a:avLst/>
            <a:gdLst/>
            <a:ahLst/>
            <a:cxnLst/>
            <a:rect l="l" t="t" r="r" b="b"/>
            <a:pathLst>
              <a:path w="11239421" h="9955810">
                <a:moveTo>
                  <a:pt x="0" y="0"/>
                </a:moveTo>
                <a:lnTo>
                  <a:pt x="11239421" y="0"/>
                </a:lnTo>
                <a:lnTo>
                  <a:pt x="11239421" y="9955810"/>
                </a:lnTo>
                <a:lnTo>
                  <a:pt x="0" y="9955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-381335" y="0"/>
            <a:ext cx="19009106" cy="3436852"/>
            <a:chOff x="0" y="0"/>
            <a:chExt cx="25345475" cy="4582470"/>
          </a:xfrm>
        </p:grpSpPr>
        <p:sp>
          <p:nvSpPr>
            <p:cNvPr id="8" name="Freeform 8"/>
            <p:cNvSpPr/>
            <p:nvPr/>
          </p:nvSpPr>
          <p:spPr>
            <a:xfrm>
              <a:off x="0" y="2977257"/>
              <a:ext cx="25345475" cy="1605213"/>
            </a:xfrm>
            <a:custGeom>
              <a:avLst/>
              <a:gdLst/>
              <a:ahLst/>
              <a:cxnLst/>
              <a:rect l="l" t="t" r="r" b="b"/>
              <a:pathLst>
                <a:path w="25345475" h="1605213">
                  <a:moveTo>
                    <a:pt x="0" y="0"/>
                  </a:moveTo>
                  <a:lnTo>
                    <a:pt x="25345475" y="0"/>
                  </a:lnTo>
                  <a:lnTo>
                    <a:pt x="25345475" y="1605213"/>
                  </a:lnTo>
                  <a:lnTo>
                    <a:pt x="0" y="1605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480737" y="0"/>
              <a:ext cx="24384000" cy="3611538"/>
              <a:chOff x="0" y="0"/>
              <a:chExt cx="4816593" cy="7133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816592" cy="71339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1339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13390"/>
                    </a:lnTo>
                    <a:lnTo>
                      <a:pt x="0" y="7133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0"/>
                <a:ext cx="4816593" cy="7133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50"/>
                  </a:lnSpc>
                </a:pPr>
                <a:endParaRPr dirty="0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53028" y="23440"/>
              <a:ext cx="24384000" cy="3611538"/>
            </a:xfrm>
            <a:custGeom>
              <a:avLst/>
              <a:gdLst/>
              <a:ahLst/>
              <a:cxnLst/>
              <a:rect l="l" t="t" r="r" b="b"/>
              <a:pathLst>
                <a:path w="24384000" h="3611538">
                  <a:moveTo>
                    <a:pt x="0" y="0"/>
                  </a:moveTo>
                  <a:lnTo>
                    <a:pt x="24384000" y="0"/>
                  </a:lnTo>
                  <a:lnTo>
                    <a:pt x="24384000" y="3611538"/>
                  </a:lnTo>
                  <a:lnTo>
                    <a:pt x="0" y="3611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4000"/>
              </a:blip>
              <a:stretch>
                <a:fillRect l="-272" t="-43032" r="-434" b="-310405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2337" y="455739"/>
              <a:ext cx="22024110" cy="29751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JAT </a:t>
              </a:r>
            </a:p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Section 3 - Compensatory Factors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-381335" y="9731050"/>
            <a:ext cx="4908490" cy="1057828"/>
          </a:xfrm>
          <a:custGeom>
            <a:avLst/>
            <a:gdLst/>
            <a:ahLst/>
            <a:cxnLst/>
            <a:rect l="l" t="t" r="r" b="b"/>
            <a:pathLst>
              <a:path w="1292771" h="278605">
                <a:moveTo>
                  <a:pt x="0" y="0"/>
                </a:moveTo>
                <a:lnTo>
                  <a:pt x="1292771" y="0"/>
                </a:lnTo>
                <a:lnTo>
                  <a:pt x="1292771" y="278605"/>
                </a:lnTo>
                <a:lnTo>
                  <a:pt x="0" y="278605"/>
                </a:lnTo>
                <a:close/>
              </a:path>
            </a:pathLst>
          </a:custGeom>
          <a:solidFill>
            <a:srgbClr val="14662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TextBox 19"/>
          <p:cNvSpPr txBox="1"/>
          <p:nvPr/>
        </p:nvSpPr>
        <p:spPr>
          <a:xfrm>
            <a:off x="-611408" y="9573763"/>
            <a:ext cx="4908490" cy="11301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 dirty="0"/>
          </a:p>
        </p:txBody>
      </p:sp>
      <p:sp>
        <p:nvSpPr>
          <p:cNvPr id="20" name="TextBox 20"/>
          <p:cNvSpPr txBox="1"/>
          <p:nvPr/>
        </p:nvSpPr>
        <p:spPr>
          <a:xfrm>
            <a:off x="1028700" y="9727586"/>
            <a:ext cx="161629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11"/>
              </a:lnSpc>
              <a:spcBef>
                <a:spcPct val="0"/>
              </a:spcBef>
            </a:pPr>
            <a:r>
              <a:rPr lang="en-US" sz="3009" dirty="0">
                <a:solidFill>
                  <a:srgbClr val="FFFFFF"/>
                </a:solidFill>
                <a:latin typeface="Codec Pro ExtraBold"/>
              </a:rPr>
              <a:t>04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9ED81-48E0-F946-846B-0F6D0F964544}"/>
              </a:ext>
            </a:extLst>
          </p:cNvPr>
          <p:cNvSpPr txBox="1"/>
          <p:nvPr/>
        </p:nvSpPr>
        <p:spPr>
          <a:xfrm>
            <a:off x="4841535" y="9668700"/>
            <a:ext cx="129150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Please provide below a brief explanation of why the closest match you selected applies to your job. You may reference specific job functions, descriptions of projects/programs, and/or any details about your job that will help clarify and support your selection.</a:t>
            </a:r>
          </a:p>
          <a:p>
            <a:endParaRPr lang="en-US" sz="1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FE5638-1A59-88F2-F63F-34FF42500D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167" b="7080"/>
          <a:stretch/>
        </p:blipFill>
        <p:spPr>
          <a:xfrm>
            <a:off x="2057026" y="2795790"/>
            <a:ext cx="14090819" cy="67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54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10487269">
            <a:off x="13380125" y="6075459"/>
            <a:ext cx="11239421" cy="9955810"/>
          </a:xfrm>
          <a:custGeom>
            <a:avLst/>
            <a:gdLst/>
            <a:ahLst/>
            <a:cxnLst/>
            <a:rect l="l" t="t" r="r" b="b"/>
            <a:pathLst>
              <a:path w="11239421" h="9955810">
                <a:moveTo>
                  <a:pt x="0" y="0"/>
                </a:moveTo>
                <a:lnTo>
                  <a:pt x="11239421" y="0"/>
                </a:lnTo>
                <a:lnTo>
                  <a:pt x="11239421" y="9955810"/>
                </a:lnTo>
                <a:lnTo>
                  <a:pt x="0" y="9955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-381335" y="0"/>
            <a:ext cx="19009106" cy="3436852"/>
            <a:chOff x="0" y="0"/>
            <a:chExt cx="25345475" cy="4582470"/>
          </a:xfrm>
        </p:grpSpPr>
        <p:sp>
          <p:nvSpPr>
            <p:cNvPr id="8" name="Freeform 8"/>
            <p:cNvSpPr/>
            <p:nvPr/>
          </p:nvSpPr>
          <p:spPr>
            <a:xfrm>
              <a:off x="0" y="2977257"/>
              <a:ext cx="25345475" cy="1605213"/>
            </a:xfrm>
            <a:custGeom>
              <a:avLst/>
              <a:gdLst/>
              <a:ahLst/>
              <a:cxnLst/>
              <a:rect l="l" t="t" r="r" b="b"/>
              <a:pathLst>
                <a:path w="25345475" h="1605213">
                  <a:moveTo>
                    <a:pt x="0" y="0"/>
                  </a:moveTo>
                  <a:lnTo>
                    <a:pt x="25345475" y="0"/>
                  </a:lnTo>
                  <a:lnTo>
                    <a:pt x="25345475" y="1605213"/>
                  </a:lnTo>
                  <a:lnTo>
                    <a:pt x="0" y="1605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480737" y="0"/>
              <a:ext cx="24384000" cy="3611538"/>
              <a:chOff x="0" y="0"/>
              <a:chExt cx="4816593" cy="7133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816592" cy="71339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1339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13390"/>
                    </a:lnTo>
                    <a:lnTo>
                      <a:pt x="0" y="7133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0"/>
                <a:ext cx="4816593" cy="7133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50"/>
                  </a:lnSpc>
                </a:pPr>
                <a:endParaRPr dirty="0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53028" y="23440"/>
              <a:ext cx="24384000" cy="3611538"/>
            </a:xfrm>
            <a:custGeom>
              <a:avLst/>
              <a:gdLst/>
              <a:ahLst/>
              <a:cxnLst/>
              <a:rect l="l" t="t" r="r" b="b"/>
              <a:pathLst>
                <a:path w="24384000" h="3611538">
                  <a:moveTo>
                    <a:pt x="0" y="0"/>
                  </a:moveTo>
                  <a:lnTo>
                    <a:pt x="24384000" y="0"/>
                  </a:lnTo>
                  <a:lnTo>
                    <a:pt x="24384000" y="3611538"/>
                  </a:lnTo>
                  <a:lnTo>
                    <a:pt x="0" y="3611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4000"/>
              </a:blip>
              <a:stretch>
                <a:fillRect l="-272" t="-43032" r="-434" b="-310405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2337" y="455739"/>
              <a:ext cx="22024110" cy="29751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JAT </a:t>
              </a:r>
            </a:p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Section 4 - Equipment &amp; Machinery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-381335" y="9731050"/>
            <a:ext cx="4908490" cy="1057828"/>
          </a:xfrm>
          <a:custGeom>
            <a:avLst/>
            <a:gdLst/>
            <a:ahLst/>
            <a:cxnLst/>
            <a:rect l="l" t="t" r="r" b="b"/>
            <a:pathLst>
              <a:path w="1292771" h="278605">
                <a:moveTo>
                  <a:pt x="0" y="0"/>
                </a:moveTo>
                <a:lnTo>
                  <a:pt x="1292771" y="0"/>
                </a:lnTo>
                <a:lnTo>
                  <a:pt x="1292771" y="278605"/>
                </a:lnTo>
                <a:lnTo>
                  <a:pt x="0" y="278605"/>
                </a:lnTo>
                <a:close/>
              </a:path>
            </a:pathLst>
          </a:custGeom>
          <a:solidFill>
            <a:srgbClr val="14662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TextBox 19"/>
          <p:cNvSpPr txBox="1"/>
          <p:nvPr/>
        </p:nvSpPr>
        <p:spPr>
          <a:xfrm>
            <a:off x="-611408" y="9573763"/>
            <a:ext cx="4908490" cy="11301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 dirty="0"/>
          </a:p>
        </p:txBody>
      </p:sp>
      <p:sp>
        <p:nvSpPr>
          <p:cNvPr id="20" name="TextBox 20"/>
          <p:cNvSpPr txBox="1"/>
          <p:nvPr/>
        </p:nvSpPr>
        <p:spPr>
          <a:xfrm>
            <a:off x="1028700" y="9727586"/>
            <a:ext cx="161629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11"/>
              </a:lnSpc>
              <a:spcBef>
                <a:spcPct val="0"/>
              </a:spcBef>
            </a:pPr>
            <a:r>
              <a:rPr lang="en-US" sz="3009" dirty="0">
                <a:solidFill>
                  <a:srgbClr val="FFFFFF"/>
                </a:solidFill>
                <a:latin typeface="Codec Pro ExtraBold"/>
              </a:rPr>
              <a:t>04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9ED81-48E0-F946-846B-0F6D0F964544}"/>
              </a:ext>
            </a:extLst>
          </p:cNvPr>
          <p:cNvSpPr txBox="1"/>
          <p:nvPr/>
        </p:nvSpPr>
        <p:spPr>
          <a:xfrm>
            <a:off x="4841535" y="9668700"/>
            <a:ext cx="129150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Please provide below a brief explanation of why the closest match you selected applies to your job. You may reference specific job functions, descriptions of projects/programs, and/or any details about your job that will help clarify and support your selection.</a:t>
            </a:r>
          </a:p>
          <a:p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5A684-E412-5618-9BD2-F6E83CAEB5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2796367"/>
            <a:ext cx="14229951" cy="681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6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10487269">
            <a:off x="13380125" y="6075459"/>
            <a:ext cx="11239421" cy="9955810"/>
          </a:xfrm>
          <a:custGeom>
            <a:avLst/>
            <a:gdLst/>
            <a:ahLst/>
            <a:cxnLst/>
            <a:rect l="l" t="t" r="r" b="b"/>
            <a:pathLst>
              <a:path w="11239421" h="9955810">
                <a:moveTo>
                  <a:pt x="0" y="0"/>
                </a:moveTo>
                <a:lnTo>
                  <a:pt x="11239421" y="0"/>
                </a:lnTo>
                <a:lnTo>
                  <a:pt x="11239421" y="9955810"/>
                </a:lnTo>
                <a:lnTo>
                  <a:pt x="0" y="9955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-381335" y="0"/>
            <a:ext cx="19009106" cy="3436852"/>
            <a:chOff x="0" y="0"/>
            <a:chExt cx="25345475" cy="4582470"/>
          </a:xfrm>
        </p:grpSpPr>
        <p:sp>
          <p:nvSpPr>
            <p:cNvPr id="8" name="Freeform 8"/>
            <p:cNvSpPr/>
            <p:nvPr/>
          </p:nvSpPr>
          <p:spPr>
            <a:xfrm>
              <a:off x="0" y="2977257"/>
              <a:ext cx="25345475" cy="1605213"/>
            </a:xfrm>
            <a:custGeom>
              <a:avLst/>
              <a:gdLst/>
              <a:ahLst/>
              <a:cxnLst/>
              <a:rect l="l" t="t" r="r" b="b"/>
              <a:pathLst>
                <a:path w="25345475" h="1605213">
                  <a:moveTo>
                    <a:pt x="0" y="0"/>
                  </a:moveTo>
                  <a:lnTo>
                    <a:pt x="25345475" y="0"/>
                  </a:lnTo>
                  <a:lnTo>
                    <a:pt x="25345475" y="1605213"/>
                  </a:lnTo>
                  <a:lnTo>
                    <a:pt x="0" y="1605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480737" y="0"/>
              <a:ext cx="24384000" cy="3611538"/>
              <a:chOff x="0" y="0"/>
              <a:chExt cx="4816593" cy="7133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816592" cy="71339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1339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13390"/>
                    </a:lnTo>
                    <a:lnTo>
                      <a:pt x="0" y="7133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0"/>
                <a:ext cx="4816593" cy="7133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50"/>
                  </a:lnSpc>
                </a:pPr>
                <a:endParaRPr dirty="0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53028" y="23440"/>
              <a:ext cx="24384000" cy="3611538"/>
            </a:xfrm>
            <a:custGeom>
              <a:avLst/>
              <a:gdLst/>
              <a:ahLst/>
              <a:cxnLst/>
              <a:rect l="l" t="t" r="r" b="b"/>
              <a:pathLst>
                <a:path w="24384000" h="3611538">
                  <a:moveTo>
                    <a:pt x="0" y="0"/>
                  </a:moveTo>
                  <a:lnTo>
                    <a:pt x="24384000" y="0"/>
                  </a:lnTo>
                  <a:lnTo>
                    <a:pt x="24384000" y="3611538"/>
                  </a:lnTo>
                  <a:lnTo>
                    <a:pt x="0" y="3611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4000"/>
              </a:blip>
              <a:stretch>
                <a:fillRect l="-272" t="-43032" r="-434" b="-310405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2337" y="455739"/>
              <a:ext cx="22024110" cy="29751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JAT </a:t>
              </a:r>
            </a:p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Section 5 - Physical Abilities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-381335" y="9731050"/>
            <a:ext cx="4908490" cy="1057828"/>
          </a:xfrm>
          <a:custGeom>
            <a:avLst/>
            <a:gdLst/>
            <a:ahLst/>
            <a:cxnLst/>
            <a:rect l="l" t="t" r="r" b="b"/>
            <a:pathLst>
              <a:path w="1292771" h="278605">
                <a:moveTo>
                  <a:pt x="0" y="0"/>
                </a:moveTo>
                <a:lnTo>
                  <a:pt x="1292771" y="0"/>
                </a:lnTo>
                <a:lnTo>
                  <a:pt x="1292771" y="278605"/>
                </a:lnTo>
                <a:lnTo>
                  <a:pt x="0" y="278605"/>
                </a:lnTo>
                <a:close/>
              </a:path>
            </a:pathLst>
          </a:custGeom>
          <a:solidFill>
            <a:srgbClr val="14662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TextBox 19"/>
          <p:cNvSpPr txBox="1"/>
          <p:nvPr/>
        </p:nvSpPr>
        <p:spPr>
          <a:xfrm>
            <a:off x="-611408" y="9573763"/>
            <a:ext cx="4908490" cy="11301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 dirty="0"/>
          </a:p>
        </p:txBody>
      </p:sp>
      <p:sp>
        <p:nvSpPr>
          <p:cNvPr id="20" name="TextBox 20"/>
          <p:cNvSpPr txBox="1"/>
          <p:nvPr/>
        </p:nvSpPr>
        <p:spPr>
          <a:xfrm>
            <a:off x="1028700" y="9727586"/>
            <a:ext cx="161629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11"/>
              </a:lnSpc>
              <a:spcBef>
                <a:spcPct val="0"/>
              </a:spcBef>
            </a:pPr>
            <a:r>
              <a:rPr lang="en-US" sz="3009" dirty="0">
                <a:solidFill>
                  <a:srgbClr val="FFFFFF"/>
                </a:solidFill>
                <a:latin typeface="Codec Pro ExtraBold"/>
              </a:rPr>
              <a:t>04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9ED81-48E0-F946-846B-0F6D0F964544}"/>
              </a:ext>
            </a:extLst>
          </p:cNvPr>
          <p:cNvSpPr txBox="1"/>
          <p:nvPr/>
        </p:nvSpPr>
        <p:spPr>
          <a:xfrm>
            <a:off x="4841535" y="9668700"/>
            <a:ext cx="129150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Please provide below a brief explanation of why the closest match you selected applies to your job. You may reference specific job functions, descriptions of projects/programs, and/or any details about your job that will help clarify and support your selection.</a:t>
            </a:r>
          </a:p>
          <a:p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5A684-E412-5618-9BD2-F6E83CAEB5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2796367"/>
            <a:ext cx="14229951" cy="681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31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10487269">
            <a:off x="13380125" y="6075459"/>
            <a:ext cx="11239421" cy="9955810"/>
          </a:xfrm>
          <a:custGeom>
            <a:avLst/>
            <a:gdLst/>
            <a:ahLst/>
            <a:cxnLst/>
            <a:rect l="l" t="t" r="r" b="b"/>
            <a:pathLst>
              <a:path w="11239421" h="9955810">
                <a:moveTo>
                  <a:pt x="0" y="0"/>
                </a:moveTo>
                <a:lnTo>
                  <a:pt x="11239421" y="0"/>
                </a:lnTo>
                <a:lnTo>
                  <a:pt x="11239421" y="9955810"/>
                </a:lnTo>
                <a:lnTo>
                  <a:pt x="0" y="9955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-360553" y="0"/>
            <a:ext cx="19009106" cy="3436852"/>
            <a:chOff x="0" y="0"/>
            <a:chExt cx="25345475" cy="4582470"/>
          </a:xfrm>
        </p:grpSpPr>
        <p:sp>
          <p:nvSpPr>
            <p:cNvPr id="8" name="Freeform 8"/>
            <p:cNvSpPr/>
            <p:nvPr/>
          </p:nvSpPr>
          <p:spPr>
            <a:xfrm>
              <a:off x="0" y="2977257"/>
              <a:ext cx="25345475" cy="1605213"/>
            </a:xfrm>
            <a:custGeom>
              <a:avLst/>
              <a:gdLst/>
              <a:ahLst/>
              <a:cxnLst/>
              <a:rect l="l" t="t" r="r" b="b"/>
              <a:pathLst>
                <a:path w="25345475" h="1605213">
                  <a:moveTo>
                    <a:pt x="0" y="0"/>
                  </a:moveTo>
                  <a:lnTo>
                    <a:pt x="25345475" y="0"/>
                  </a:lnTo>
                  <a:lnTo>
                    <a:pt x="25345475" y="1605213"/>
                  </a:lnTo>
                  <a:lnTo>
                    <a:pt x="0" y="1605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480737" y="0"/>
              <a:ext cx="24384000" cy="3611538"/>
              <a:chOff x="0" y="0"/>
              <a:chExt cx="4816593" cy="7133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816592" cy="71339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1339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13390"/>
                    </a:lnTo>
                    <a:lnTo>
                      <a:pt x="0" y="7133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0"/>
                <a:ext cx="4816593" cy="7133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50"/>
                  </a:lnSpc>
                </a:pPr>
                <a:endParaRPr dirty="0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53028" y="23440"/>
              <a:ext cx="24384000" cy="3611538"/>
            </a:xfrm>
            <a:custGeom>
              <a:avLst/>
              <a:gdLst/>
              <a:ahLst/>
              <a:cxnLst/>
              <a:rect l="l" t="t" r="r" b="b"/>
              <a:pathLst>
                <a:path w="24384000" h="3611538">
                  <a:moveTo>
                    <a:pt x="0" y="0"/>
                  </a:moveTo>
                  <a:lnTo>
                    <a:pt x="24384000" y="0"/>
                  </a:lnTo>
                  <a:lnTo>
                    <a:pt x="24384000" y="3611538"/>
                  </a:lnTo>
                  <a:lnTo>
                    <a:pt x="0" y="3611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4000"/>
              </a:blip>
              <a:stretch>
                <a:fillRect l="-272" t="-43032" r="-434" b="-310405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660680" y="854243"/>
              <a:ext cx="22024110" cy="14875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JAT - Tips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-381335" y="9731050"/>
            <a:ext cx="4908490" cy="1057828"/>
          </a:xfrm>
          <a:custGeom>
            <a:avLst/>
            <a:gdLst/>
            <a:ahLst/>
            <a:cxnLst/>
            <a:rect l="l" t="t" r="r" b="b"/>
            <a:pathLst>
              <a:path w="1292771" h="278605">
                <a:moveTo>
                  <a:pt x="0" y="0"/>
                </a:moveTo>
                <a:lnTo>
                  <a:pt x="1292771" y="0"/>
                </a:lnTo>
                <a:lnTo>
                  <a:pt x="1292771" y="278605"/>
                </a:lnTo>
                <a:lnTo>
                  <a:pt x="0" y="278605"/>
                </a:lnTo>
                <a:close/>
              </a:path>
            </a:pathLst>
          </a:custGeom>
          <a:solidFill>
            <a:srgbClr val="14662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TextBox 19"/>
          <p:cNvSpPr txBox="1"/>
          <p:nvPr/>
        </p:nvSpPr>
        <p:spPr>
          <a:xfrm>
            <a:off x="-611408" y="9573763"/>
            <a:ext cx="4908490" cy="11301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 dirty="0"/>
          </a:p>
        </p:txBody>
      </p:sp>
      <p:sp>
        <p:nvSpPr>
          <p:cNvPr id="20" name="TextBox 20"/>
          <p:cNvSpPr txBox="1"/>
          <p:nvPr/>
        </p:nvSpPr>
        <p:spPr>
          <a:xfrm>
            <a:off x="1028700" y="9727586"/>
            <a:ext cx="161629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11"/>
              </a:lnSpc>
              <a:spcBef>
                <a:spcPct val="0"/>
              </a:spcBef>
            </a:pPr>
            <a:r>
              <a:rPr lang="en-US" sz="3009" dirty="0">
                <a:solidFill>
                  <a:srgbClr val="FFFFFF"/>
                </a:solidFill>
                <a:latin typeface="Codec Pro ExtraBold"/>
              </a:rPr>
              <a:t>04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CC5965D6-83CD-D14D-5583-28D8A5485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00" y="3022034"/>
            <a:ext cx="122682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85800" indent="-685800">
              <a:spcBef>
                <a:spcPts val="2700"/>
              </a:spcBef>
              <a:spcAft>
                <a:spcPts val="2700"/>
              </a:spcAft>
              <a:buFont typeface="Arial" pitchFamily="34" charset="0"/>
              <a:buChar char="•"/>
            </a:pPr>
            <a:r>
              <a:rPr lang="en-US" sz="3600" b="1" dirty="0">
                <a:latin typeface="Garamond" pitchFamily="18" charset="0"/>
              </a:rPr>
              <a:t>After each section click the </a:t>
            </a:r>
            <a:r>
              <a:rPr lang="en-US" sz="5400" b="1" dirty="0">
                <a:solidFill>
                  <a:srgbClr val="FF0000"/>
                </a:solidFill>
                <a:latin typeface="Garamond" pitchFamily="18" charset="0"/>
              </a:rPr>
              <a:t>“Save” </a:t>
            </a:r>
            <a:r>
              <a:rPr lang="en-US" sz="3600" b="1" dirty="0">
                <a:latin typeface="Garamond" pitchFamily="18" charset="0"/>
              </a:rPr>
              <a:t>button</a:t>
            </a:r>
          </a:p>
          <a:p>
            <a:pPr marL="685800" indent="-685800">
              <a:spcBef>
                <a:spcPts val="2700"/>
              </a:spcBef>
              <a:spcAft>
                <a:spcPts val="2700"/>
              </a:spcAft>
              <a:buFont typeface="Arial" pitchFamily="34" charset="0"/>
              <a:buChar char="•"/>
            </a:pPr>
            <a:r>
              <a:rPr lang="en-US" sz="3600" b="1" dirty="0">
                <a:latin typeface="Garamond" pitchFamily="18" charset="0"/>
              </a:rPr>
              <a:t>JAT will timeout after one hour in a single section, click SAVE to avoid the timeout</a:t>
            </a:r>
          </a:p>
          <a:p>
            <a:pPr marL="685800" indent="-685800">
              <a:spcBef>
                <a:spcPts val="2700"/>
              </a:spcBef>
              <a:spcAft>
                <a:spcPts val="2700"/>
              </a:spcAft>
              <a:buFont typeface="Arial" pitchFamily="34" charset="0"/>
              <a:buChar char="•"/>
            </a:pPr>
            <a:r>
              <a:rPr lang="en-US" sz="3600" b="1" dirty="0">
                <a:latin typeface="Garamond" pitchFamily="18" charset="0"/>
              </a:rPr>
              <a:t>Questions/concerns? Contact us!</a:t>
            </a:r>
          </a:p>
          <a:p>
            <a:pPr marL="1371600" lvl="1" indent="-685800">
              <a:spcBef>
                <a:spcPts val="2700"/>
              </a:spcBef>
              <a:spcAft>
                <a:spcPts val="2700"/>
              </a:spcAft>
              <a:buFont typeface="Wingdings" panose="05000000000000000000" pitchFamily="2" charset="2"/>
              <a:buChar char="Ø"/>
            </a:pPr>
            <a:r>
              <a:rPr lang="en-US" sz="3600" b="1" dirty="0">
                <a:latin typeface="Garamond" pitchFamily="18" charset="0"/>
                <a:hlinkClick r:id="rId6"/>
              </a:rPr>
              <a:t>jat@consultevergreen.com</a:t>
            </a:r>
            <a:r>
              <a:rPr lang="en-US" sz="3600" b="1" dirty="0">
                <a:latin typeface="Garamond" pitchFamily="18" charset="0"/>
              </a:rPr>
              <a:t>  - CH</a:t>
            </a:r>
          </a:p>
          <a:p>
            <a:pPr marL="1371600" lvl="1" indent="-685800">
              <a:spcBef>
                <a:spcPts val="2700"/>
              </a:spcBef>
              <a:spcAft>
                <a:spcPts val="2700"/>
              </a:spcAft>
              <a:buFont typeface="Wingdings" panose="05000000000000000000" pitchFamily="2" charset="2"/>
              <a:buChar char="Ø"/>
            </a:pPr>
            <a:r>
              <a:rPr lang="en-US" sz="3600" b="1" dirty="0">
                <a:latin typeface="Garamond" pitchFamily="18" charset="0"/>
              </a:rPr>
              <a:t>850-383-0111 </a:t>
            </a:r>
          </a:p>
        </p:txBody>
      </p:sp>
    </p:spTree>
    <p:extLst>
      <p:ext uri="{BB962C8B-B14F-4D97-AF65-F5344CB8AC3E}">
        <p14:creationId xmlns:p14="http://schemas.microsoft.com/office/powerpoint/2010/main" val="513136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10487269">
            <a:off x="13380125" y="6075459"/>
            <a:ext cx="11239421" cy="9955810"/>
          </a:xfrm>
          <a:custGeom>
            <a:avLst/>
            <a:gdLst/>
            <a:ahLst/>
            <a:cxnLst/>
            <a:rect l="l" t="t" r="r" b="b"/>
            <a:pathLst>
              <a:path w="11239421" h="9955810">
                <a:moveTo>
                  <a:pt x="0" y="0"/>
                </a:moveTo>
                <a:lnTo>
                  <a:pt x="11239421" y="0"/>
                </a:lnTo>
                <a:lnTo>
                  <a:pt x="11239421" y="9955810"/>
                </a:lnTo>
                <a:lnTo>
                  <a:pt x="0" y="9955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-360553" y="0"/>
            <a:ext cx="19009106" cy="3436852"/>
            <a:chOff x="0" y="0"/>
            <a:chExt cx="25345475" cy="4582470"/>
          </a:xfrm>
        </p:grpSpPr>
        <p:sp>
          <p:nvSpPr>
            <p:cNvPr id="8" name="Freeform 8"/>
            <p:cNvSpPr/>
            <p:nvPr/>
          </p:nvSpPr>
          <p:spPr>
            <a:xfrm>
              <a:off x="0" y="2977257"/>
              <a:ext cx="25345475" cy="1605213"/>
            </a:xfrm>
            <a:custGeom>
              <a:avLst/>
              <a:gdLst/>
              <a:ahLst/>
              <a:cxnLst/>
              <a:rect l="l" t="t" r="r" b="b"/>
              <a:pathLst>
                <a:path w="25345475" h="1605213">
                  <a:moveTo>
                    <a:pt x="0" y="0"/>
                  </a:moveTo>
                  <a:lnTo>
                    <a:pt x="25345475" y="0"/>
                  </a:lnTo>
                  <a:lnTo>
                    <a:pt x="25345475" y="1605213"/>
                  </a:lnTo>
                  <a:lnTo>
                    <a:pt x="0" y="1605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480737" y="0"/>
              <a:ext cx="24384000" cy="3611538"/>
              <a:chOff x="0" y="0"/>
              <a:chExt cx="4816593" cy="7133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816592" cy="71339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1339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13390"/>
                    </a:lnTo>
                    <a:lnTo>
                      <a:pt x="0" y="7133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0"/>
                <a:ext cx="4816593" cy="7133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50"/>
                  </a:lnSpc>
                </a:pPr>
                <a:endParaRPr dirty="0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53028" y="23440"/>
              <a:ext cx="24384000" cy="3611538"/>
            </a:xfrm>
            <a:custGeom>
              <a:avLst/>
              <a:gdLst/>
              <a:ahLst/>
              <a:cxnLst/>
              <a:rect l="l" t="t" r="r" b="b"/>
              <a:pathLst>
                <a:path w="24384000" h="3611538">
                  <a:moveTo>
                    <a:pt x="0" y="0"/>
                  </a:moveTo>
                  <a:lnTo>
                    <a:pt x="24384000" y="0"/>
                  </a:lnTo>
                  <a:lnTo>
                    <a:pt x="24384000" y="3611538"/>
                  </a:lnTo>
                  <a:lnTo>
                    <a:pt x="0" y="3611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4000"/>
              </a:blip>
              <a:stretch>
                <a:fillRect l="-272" t="-43032" r="-434" b="-310405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660680" y="854243"/>
              <a:ext cx="22024110" cy="14875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JAT – Supervisor Review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-381335" y="9731050"/>
            <a:ext cx="4908490" cy="1057828"/>
          </a:xfrm>
          <a:custGeom>
            <a:avLst/>
            <a:gdLst/>
            <a:ahLst/>
            <a:cxnLst/>
            <a:rect l="l" t="t" r="r" b="b"/>
            <a:pathLst>
              <a:path w="1292771" h="278605">
                <a:moveTo>
                  <a:pt x="0" y="0"/>
                </a:moveTo>
                <a:lnTo>
                  <a:pt x="1292771" y="0"/>
                </a:lnTo>
                <a:lnTo>
                  <a:pt x="1292771" y="278605"/>
                </a:lnTo>
                <a:lnTo>
                  <a:pt x="0" y="278605"/>
                </a:lnTo>
                <a:close/>
              </a:path>
            </a:pathLst>
          </a:custGeom>
          <a:solidFill>
            <a:srgbClr val="14662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TextBox 19"/>
          <p:cNvSpPr txBox="1"/>
          <p:nvPr/>
        </p:nvSpPr>
        <p:spPr>
          <a:xfrm>
            <a:off x="-611408" y="9573763"/>
            <a:ext cx="4908490" cy="11301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 dirty="0"/>
          </a:p>
        </p:txBody>
      </p:sp>
      <p:sp>
        <p:nvSpPr>
          <p:cNvPr id="20" name="TextBox 20"/>
          <p:cNvSpPr txBox="1"/>
          <p:nvPr/>
        </p:nvSpPr>
        <p:spPr>
          <a:xfrm>
            <a:off x="1028700" y="9727586"/>
            <a:ext cx="161629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11"/>
              </a:lnSpc>
              <a:spcBef>
                <a:spcPct val="0"/>
              </a:spcBef>
            </a:pPr>
            <a:r>
              <a:rPr lang="en-US" sz="3009" dirty="0">
                <a:solidFill>
                  <a:srgbClr val="FFFFFF"/>
                </a:solidFill>
                <a:latin typeface="Codec Pro ExtraBold"/>
              </a:rPr>
              <a:t>04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33D59E05-18DD-1318-7B30-2282B6828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132" y="3100129"/>
            <a:ext cx="1394786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spcAft>
                <a:spcPts val="1800"/>
              </a:spcAft>
            </a:pPr>
            <a:r>
              <a:rPr lang="en-US" sz="3200" b="1" dirty="0">
                <a:latin typeface="Garamond" pitchFamily="18" charset="0"/>
              </a:rPr>
              <a:t>Supervisors will review JAT responses: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b="1" dirty="0">
                <a:latin typeface="Garamond" pitchFamily="18" charset="0"/>
              </a:rPr>
              <a:t>A Supervisor CANNOT change answers, and this is not a performance evaluation.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b="1" dirty="0">
                <a:latin typeface="Garamond" pitchFamily="18" charset="0"/>
              </a:rPr>
              <a:t>A Supervisor can only agree or disagree and provide additional comments.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b="1" dirty="0">
                <a:latin typeface="Garamond" pitchFamily="18" charset="0"/>
              </a:rPr>
              <a:t>The Supervisor’s Review period begins after employee JAT entry is complete.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b="1" dirty="0">
                <a:latin typeface="Garamond" pitchFamily="18" charset="0"/>
              </a:rPr>
              <a:t>The person who will review your JAT is determined by your project leadership team.</a:t>
            </a:r>
          </a:p>
        </p:txBody>
      </p:sp>
    </p:spTree>
    <p:extLst>
      <p:ext uri="{BB962C8B-B14F-4D97-AF65-F5344CB8AC3E}">
        <p14:creationId xmlns:p14="http://schemas.microsoft.com/office/powerpoint/2010/main" val="9672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10487269">
            <a:off x="13380125" y="6075459"/>
            <a:ext cx="11239421" cy="9955810"/>
          </a:xfrm>
          <a:custGeom>
            <a:avLst/>
            <a:gdLst/>
            <a:ahLst/>
            <a:cxnLst/>
            <a:rect l="l" t="t" r="r" b="b"/>
            <a:pathLst>
              <a:path w="11239421" h="9955810">
                <a:moveTo>
                  <a:pt x="0" y="0"/>
                </a:moveTo>
                <a:lnTo>
                  <a:pt x="11239421" y="0"/>
                </a:lnTo>
                <a:lnTo>
                  <a:pt x="11239421" y="9955810"/>
                </a:lnTo>
                <a:lnTo>
                  <a:pt x="0" y="9955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-360553" y="0"/>
            <a:ext cx="19009106" cy="3436852"/>
            <a:chOff x="0" y="0"/>
            <a:chExt cx="25345475" cy="4582470"/>
          </a:xfrm>
        </p:grpSpPr>
        <p:sp>
          <p:nvSpPr>
            <p:cNvPr id="8" name="Freeform 8"/>
            <p:cNvSpPr/>
            <p:nvPr/>
          </p:nvSpPr>
          <p:spPr>
            <a:xfrm>
              <a:off x="0" y="2977257"/>
              <a:ext cx="25345475" cy="1605213"/>
            </a:xfrm>
            <a:custGeom>
              <a:avLst/>
              <a:gdLst/>
              <a:ahLst/>
              <a:cxnLst/>
              <a:rect l="l" t="t" r="r" b="b"/>
              <a:pathLst>
                <a:path w="25345475" h="1605213">
                  <a:moveTo>
                    <a:pt x="0" y="0"/>
                  </a:moveTo>
                  <a:lnTo>
                    <a:pt x="25345475" y="0"/>
                  </a:lnTo>
                  <a:lnTo>
                    <a:pt x="25345475" y="1605213"/>
                  </a:lnTo>
                  <a:lnTo>
                    <a:pt x="0" y="1605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480737" y="0"/>
              <a:ext cx="24384000" cy="3611538"/>
              <a:chOff x="0" y="0"/>
              <a:chExt cx="4816593" cy="7133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816592" cy="71339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1339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13390"/>
                    </a:lnTo>
                    <a:lnTo>
                      <a:pt x="0" y="7133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0"/>
                <a:ext cx="4816593" cy="7133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50"/>
                  </a:lnSpc>
                </a:pPr>
                <a:endParaRPr dirty="0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53028" y="23440"/>
              <a:ext cx="24384000" cy="3611538"/>
            </a:xfrm>
            <a:custGeom>
              <a:avLst/>
              <a:gdLst/>
              <a:ahLst/>
              <a:cxnLst/>
              <a:rect l="l" t="t" r="r" b="b"/>
              <a:pathLst>
                <a:path w="24384000" h="3611538">
                  <a:moveTo>
                    <a:pt x="0" y="0"/>
                  </a:moveTo>
                  <a:lnTo>
                    <a:pt x="24384000" y="0"/>
                  </a:lnTo>
                  <a:lnTo>
                    <a:pt x="24384000" y="3611538"/>
                  </a:lnTo>
                  <a:lnTo>
                    <a:pt x="0" y="3611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4000"/>
              </a:blip>
              <a:stretch>
                <a:fillRect l="-272" t="-43032" r="-434" b="-310405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660680" y="854243"/>
              <a:ext cx="22024110" cy="14875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MIT - Management Issue Tool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-381335" y="9731050"/>
            <a:ext cx="4908490" cy="1057828"/>
          </a:xfrm>
          <a:custGeom>
            <a:avLst/>
            <a:gdLst/>
            <a:ahLst/>
            <a:cxnLst/>
            <a:rect l="l" t="t" r="r" b="b"/>
            <a:pathLst>
              <a:path w="1292771" h="278605">
                <a:moveTo>
                  <a:pt x="0" y="0"/>
                </a:moveTo>
                <a:lnTo>
                  <a:pt x="1292771" y="0"/>
                </a:lnTo>
                <a:lnTo>
                  <a:pt x="1292771" y="278605"/>
                </a:lnTo>
                <a:lnTo>
                  <a:pt x="0" y="278605"/>
                </a:lnTo>
                <a:close/>
              </a:path>
            </a:pathLst>
          </a:custGeom>
          <a:solidFill>
            <a:srgbClr val="14662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TextBox 19"/>
          <p:cNvSpPr txBox="1"/>
          <p:nvPr/>
        </p:nvSpPr>
        <p:spPr>
          <a:xfrm>
            <a:off x="-611408" y="9573763"/>
            <a:ext cx="4908490" cy="11301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 dirty="0"/>
          </a:p>
        </p:txBody>
      </p:sp>
      <p:sp>
        <p:nvSpPr>
          <p:cNvPr id="20" name="TextBox 20"/>
          <p:cNvSpPr txBox="1"/>
          <p:nvPr/>
        </p:nvSpPr>
        <p:spPr>
          <a:xfrm>
            <a:off x="1028700" y="9727586"/>
            <a:ext cx="161629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11"/>
              </a:lnSpc>
              <a:spcBef>
                <a:spcPct val="0"/>
              </a:spcBef>
            </a:pPr>
            <a:r>
              <a:rPr lang="en-US" sz="3009" dirty="0">
                <a:solidFill>
                  <a:srgbClr val="FFFFFF"/>
                </a:solidFill>
                <a:latin typeface="Codec Pro ExtraBold"/>
              </a:rPr>
              <a:t>04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1A9332-3204-114A-A529-D7BC7B68BF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99" y="2708653"/>
            <a:ext cx="11963398" cy="798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75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10487269">
            <a:off x="13380125" y="6075459"/>
            <a:ext cx="11239421" cy="9955810"/>
          </a:xfrm>
          <a:custGeom>
            <a:avLst/>
            <a:gdLst/>
            <a:ahLst/>
            <a:cxnLst/>
            <a:rect l="l" t="t" r="r" b="b"/>
            <a:pathLst>
              <a:path w="11239421" h="9955810">
                <a:moveTo>
                  <a:pt x="0" y="0"/>
                </a:moveTo>
                <a:lnTo>
                  <a:pt x="11239421" y="0"/>
                </a:lnTo>
                <a:lnTo>
                  <a:pt x="11239421" y="9955810"/>
                </a:lnTo>
                <a:lnTo>
                  <a:pt x="0" y="9955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-360553" y="0"/>
            <a:ext cx="19009106" cy="3436852"/>
            <a:chOff x="0" y="0"/>
            <a:chExt cx="25345475" cy="4582470"/>
          </a:xfrm>
        </p:grpSpPr>
        <p:sp>
          <p:nvSpPr>
            <p:cNvPr id="8" name="Freeform 8"/>
            <p:cNvSpPr/>
            <p:nvPr/>
          </p:nvSpPr>
          <p:spPr>
            <a:xfrm>
              <a:off x="0" y="2977257"/>
              <a:ext cx="25345475" cy="1605213"/>
            </a:xfrm>
            <a:custGeom>
              <a:avLst/>
              <a:gdLst/>
              <a:ahLst/>
              <a:cxnLst/>
              <a:rect l="l" t="t" r="r" b="b"/>
              <a:pathLst>
                <a:path w="25345475" h="1605213">
                  <a:moveTo>
                    <a:pt x="0" y="0"/>
                  </a:moveTo>
                  <a:lnTo>
                    <a:pt x="25345475" y="0"/>
                  </a:lnTo>
                  <a:lnTo>
                    <a:pt x="25345475" y="1605213"/>
                  </a:lnTo>
                  <a:lnTo>
                    <a:pt x="0" y="1605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480737" y="0"/>
              <a:ext cx="24384000" cy="3611538"/>
              <a:chOff x="0" y="0"/>
              <a:chExt cx="4816593" cy="7133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816592" cy="71339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1339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13390"/>
                    </a:lnTo>
                    <a:lnTo>
                      <a:pt x="0" y="7133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0"/>
                <a:ext cx="4816593" cy="7133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50"/>
                  </a:lnSpc>
                </a:pPr>
                <a:endParaRPr dirty="0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53028" y="23440"/>
              <a:ext cx="24384000" cy="3611538"/>
            </a:xfrm>
            <a:custGeom>
              <a:avLst/>
              <a:gdLst/>
              <a:ahLst/>
              <a:cxnLst/>
              <a:rect l="l" t="t" r="r" b="b"/>
              <a:pathLst>
                <a:path w="24384000" h="3611538">
                  <a:moveTo>
                    <a:pt x="0" y="0"/>
                  </a:moveTo>
                  <a:lnTo>
                    <a:pt x="24384000" y="0"/>
                  </a:lnTo>
                  <a:lnTo>
                    <a:pt x="24384000" y="3611538"/>
                  </a:lnTo>
                  <a:lnTo>
                    <a:pt x="0" y="3611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4000"/>
              </a:blip>
              <a:stretch>
                <a:fillRect l="-272" t="-43032" r="-434" b="-310405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660680" y="854243"/>
              <a:ext cx="22024110" cy="14875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MIT - Management Issue Tool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-381335" y="9731050"/>
            <a:ext cx="4908490" cy="1057828"/>
          </a:xfrm>
          <a:custGeom>
            <a:avLst/>
            <a:gdLst/>
            <a:ahLst/>
            <a:cxnLst/>
            <a:rect l="l" t="t" r="r" b="b"/>
            <a:pathLst>
              <a:path w="1292771" h="278605">
                <a:moveTo>
                  <a:pt x="0" y="0"/>
                </a:moveTo>
                <a:lnTo>
                  <a:pt x="1292771" y="0"/>
                </a:lnTo>
                <a:lnTo>
                  <a:pt x="1292771" y="278605"/>
                </a:lnTo>
                <a:lnTo>
                  <a:pt x="0" y="278605"/>
                </a:lnTo>
                <a:close/>
              </a:path>
            </a:pathLst>
          </a:custGeom>
          <a:solidFill>
            <a:srgbClr val="14662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TextBox 19"/>
          <p:cNvSpPr txBox="1"/>
          <p:nvPr/>
        </p:nvSpPr>
        <p:spPr>
          <a:xfrm>
            <a:off x="-611408" y="9573763"/>
            <a:ext cx="4908490" cy="11301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 dirty="0"/>
          </a:p>
        </p:txBody>
      </p:sp>
      <p:sp>
        <p:nvSpPr>
          <p:cNvPr id="20" name="TextBox 20"/>
          <p:cNvSpPr txBox="1"/>
          <p:nvPr/>
        </p:nvSpPr>
        <p:spPr>
          <a:xfrm>
            <a:off x="1028700" y="9727586"/>
            <a:ext cx="161629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11"/>
              </a:lnSpc>
              <a:spcBef>
                <a:spcPct val="0"/>
              </a:spcBef>
            </a:pPr>
            <a:r>
              <a:rPr lang="en-US" sz="3009" dirty="0">
                <a:solidFill>
                  <a:srgbClr val="FFFFFF"/>
                </a:solidFill>
                <a:latin typeface="Codec Pro ExtraBold"/>
              </a:rPr>
              <a:t>04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749E6-58E4-4E55-0157-3BD55203A6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29" y="2726233"/>
            <a:ext cx="12097377" cy="789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5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10487269">
            <a:off x="13380125" y="6075459"/>
            <a:ext cx="11239421" cy="9955810"/>
          </a:xfrm>
          <a:custGeom>
            <a:avLst/>
            <a:gdLst/>
            <a:ahLst/>
            <a:cxnLst/>
            <a:rect l="l" t="t" r="r" b="b"/>
            <a:pathLst>
              <a:path w="11239421" h="9955810">
                <a:moveTo>
                  <a:pt x="0" y="0"/>
                </a:moveTo>
                <a:lnTo>
                  <a:pt x="11239421" y="0"/>
                </a:lnTo>
                <a:lnTo>
                  <a:pt x="11239421" y="9955810"/>
                </a:lnTo>
                <a:lnTo>
                  <a:pt x="0" y="9955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-360553" y="0"/>
            <a:ext cx="19009106" cy="3436852"/>
            <a:chOff x="0" y="0"/>
            <a:chExt cx="25345475" cy="4582470"/>
          </a:xfrm>
        </p:grpSpPr>
        <p:sp>
          <p:nvSpPr>
            <p:cNvPr id="8" name="Freeform 8"/>
            <p:cNvSpPr/>
            <p:nvPr/>
          </p:nvSpPr>
          <p:spPr>
            <a:xfrm>
              <a:off x="0" y="2977257"/>
              <a:ext cx="25345475" cy="1605213"/>
            </a:xfrm>
            <a:custGeom>
              <a:avLst/>
              <a:gdLst/>
              <a:ahLst/>
              <a:cxnLst/>
              <a:rect l="l" t="t" r="r" b="b"/>
              <a:pathLst>
                <a:path w="25345475" h="1605213">
                  <a:moveTo>
                    <a:pt x="0" y="0"/>
                  </a:moveTo>
                  <a:lnTo>
                    <a:pt x="25345475" y="0"/>
                  </a:lnTo>
                  <a:lnTo>
                    <a:pt x="25345475" y="1605213"/>
                  </a:lnTo>
                  <a:lnTo>
                    <a:pt x="0" y="1605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480737" y="0"/>
              <a:ext cx="24384000" cy="3611538"/>
              <a:chOff x="0" y="0"/>
              <a:chExt cx="4816593" cy="7133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816592" cy="71339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1339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13390"/>
                    </a:lnTo>
                    <a:lnTo>
                      <a:pt x="0" y="7133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0"/>
                <a:ext cx="4816593" cy="7133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50"/>
                  </a:lnSpc>
                </a:pPr>
                <a:endParaRPr dirty="0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53028" y="23440"/>
              <a:ext cx="24384000" cy="3611538"/>
            </a:xfrm>
            <a:custGeom>
              <a:avLst/>
              <a:gdLst/>
              <a:ahLst/>
              <a:cxnLst/>
              <a:rect l="l" t="t" r="r" b="b"/>
              <a:pathLst>
                <a:path w="24384000" h="3611538">
                  <a:moveTo>
                    <a:pt x="0" y="0"/>
                  </a:moveTo>
                  <a:lnTo>
                    <a:pt x="24384000" y="0"/>
                  </a:lnTo>
                  <a:lnTo>
                    <a:pt x="24384000" y="3611538"/>
                  </a:lnTo>
                  <a:lnTo>
                    <a:pt x="0" y="3611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4000"/>
              </a:blip>
              <a:stretch>
                <a:fillRect l="-272" t="-43032" r="-434" b="-310405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89283" y="1088477"/>
              <a:ext cx="11603381" cy="14814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JAT CONTENT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-381335" y="9731050"/>
            <a:ext cx="4908490" cy="1057828"/>
          </a:xfrm>
          <a:custGeom>
            <a:avLst/>
            <a:gdLst/>
            <a:ahLst/>
            <a:cxnLst/>
            <a:rect l="l" t="t" r="r" b="b"/>
            <a:pathLst>
              <a:path w="1292771" h="278605">
                <a:moveTo>
                  <a:pt x="0" y="0"/>
                </a:moveTo>
                <a:lnTo>
                  <a:pt x="1292771" y="0"/>
                </a:lnTo>
                <a:lnTo>
                  <a:pt x="1292771" y="278605"/>
                </a:lnTo>
                <a:lnTo>
                  <a:pt x="0" y="278605"/>
                </a:lnTo>
                <a:close/>
              </a:path>
            </a:pathLst>
          </a:custGeom>
          <a:solidFill>
            <a:srgbClr val="14662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TextBox 19"/>
          <p:cNvSpPr txBox="1"/>
          <p:nvPr/>
        </p:nvSpPr>
        <p:spPr>
          <a:xfrm>
            <a:off x="-611408" y="9573763"/>
            <a:ext cx="4908490" cy="11301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 dirty="0"/>
          </a:p>
        </p:txBody>
      </p:sp>
      <p:sp>
        <p:nvSpPr>
          <p:cNvPr id="20" name="TextBox 20"/>
          <p:cNvSpPr txBox="1"/>
          <p:nvPr/>
        </p:nvSpPr>
        <p:spPr>
          <a:xfrm>
            <a:off x="1028700" y="9727586"/>
            <a:ext cx="161629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11"/>
              </a:lnSpc>
              <a:spcBef>
                <a:spcPct val="0"/>
              </a:spcBef>
            </a:pPr>
            <a:r>
              <a:rPr lang="en-US" sz="3009" dirty="0">
                <a:solidFill>
                  <a:srgbClr val="FFFFFF"/>
                </a:solidFill>
                <a:latin typeface="Codec Pro ExtraBold"/>
              </a:rPr>
              <a:t>04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6ADD25-5FB8-9693-74DF-D76CC8D550C5}"/>
              </a:ext>
            </a:extLst>
          </p:cNvPr>
          <p:cNvSpPr txBox="1"/>
          <p:nvPr/>
        </p:nvSpPr>
        <p:spPr>
          <a:xfrm>
            <a:off x="1524000" y="2808439"/>
            <a:ext cx="15927533" cy="673415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Garamond" pitchFamily="18" charset="0"/>
              </a:rPr>
              <a:t>The JAT collects information on the following: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solidFill>
                  <a:srgbClr val="2B5418"/>
                </a:solidFill>
                <a:latin typeface="Garamond" pitchFamily="18" charset="0"/>
              </a:rPr>
              <a:t>Section 1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b="1" dirty="0">
                <a:latin typeface="Garamond" pitchFamily="18" charset="0"/>
              </a:rPr>
              <a:t>Job Overview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b="1" dirty="0">
                <a:latin typeface="Garamond" pitchFamily="18" charset="0"/>
              </a:rPr>
              <a:t>Type of Work Performed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b="1" dirty="0">
                <a:latin typeface="Garamond" pitchFamily="18" charset="0"/>
              </a:rPr>
              <a:t>Education and Work Experience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solidFill>
                  <a:srgbClr val="2B5418"/>
                </a:solidFill>
                <a:latin typeface="Garamond" pitchFamily="18" charset="0"/>
              </a:rPr>
              <a:t>Section 2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b="1" dirty="0">
                <a:latin typeface="Garamond" pitchFamily="18" charset="0"/>
              </a:rPr>
              <a:t>Essential Job Functions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solidFill>
                  <a:srgbClr val="2B5418"/>
                </a:solidFill>
                <a:latin typeface="Garamond" pitchFamily="18" charset="0"/>
              </a:rPr>
              <a:t>Section 3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b="1" dirty="0">
                <a:latin typeface="Garamond" pitchFamily="18" charset="0"/>
              </a:rPr>
              <a:t>5 Job Factors: Leadership, Working Conditions, Complexity, Decision Making, and Relationships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solidFill>
                  <a:srgbClr val="2B5418"/>
                </a:solidFill>
                <a:latin typeface="Garamond" pitchFamily="18" charset="0"/>
              </a:rPr>
              <a:t>Section 4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b="1" dirty="0">
                <a:latin typeface="Garamond" pitchFamily="18" charset="0"/>
              </a:rPr>
              <a:t>Equipment and Machinery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solidFill>
                  <a:srgbClr val="2B5418"/>
                </a:solidFill>
                <a:latin typeface="Garamond" pitchFamily="18" charset="0"/>
              </a:rPr>
              <a:t>Section 5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b="1" dirty="0">
                <a:latin typeface="Garamond" pitchFamily="18" charset="0"/>
              </a:rPr>
              <a:t>Physical Abilities</a:t>
            </a:r>
          </a:p>
          <a:p>
            <a:pPr marL="290513" lvl="1">
              <a:spcBef>
                <a:spcPts val="600"/>
              </a:spcBef>
              <a:spcAft>
                <a:spcPts val="1200"/>
              </a:spcAft>
            </a:pPr>
            <a:endParaRPr lang="en-US" sz="2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82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799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338" t="-12500" r="-6338" b="-35277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8082305" y="1811328"/>
            <a:ext cx="2123389" cy="1977566"/>
          </a:xfrm>
          <a:custGeom>
            <a:avLst/>
            <a:gdLst/>
            <a:ahLst/>
            <a:cxnLst/>
            <a:rect l="l" t="t" r="r" b="b"/>
            <a:pathLst>
              <a:path w="2123389" h="1977566">
                <a:moveTo>
                  <a:pt x="0" y="0"/>
                </a:moveTo>
                <a:lnTo>
                  <a:pt x="2123390" y="0"/>
                </a:lnTo>
                <a:lnTo>
                  <a:pt x="2123390" y="1977566"/>
                </a:lnTo>
                <a:lnTo>
                  <a:pt x="0" y="197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783" t="-11942" r="-9783" b="-16440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5594686" y="3545868"/>
            <a:ext cx="7098629" cy="1945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79"/>
              </a:lnSpc>
            </a:pPr>
            <a:r>
              <a:rPr lang="en-US" sz="11414" spc="228" dirty="0">
                <a:solidFill>
                  <a:srgbClr val="FFFFFF"/>
                </a:solidFill>
                <a:latin typeface="Septimus"/>
              </a:rPr>
              <a:t>Thank You!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188840" y="5948672"/>
            <a:ext cx="8400905" cy="1092893"/>
            <a:chOff x="0" y="0"/>
            <a:chExt cx="10086346" cy="1457190"/>
          </a:xfrm>
        </p:grpSpPr>
        <p:sp>
          <p:nvSpPr>
            <p:cNvPr id="7" name="TextBox 7"/>
            <p:cNvSpPr txBox="1"/>
            <p:nvPr/>
          </p:nvSpPr>
          <p:spPr>
            <a:xfrm>
              <a:off x="323087" y="66833"/>
              <a:ext cx="9763259" cy="12434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613"/>
                </a:lnSpc>
              </a:pPr>
              <a:r>
                <a:rPr lang="en-US" sz="3725" dirty="0">
                  <a:solidFill>
                    <a:srgbClr val="FFFFFF"/>
                  </a:solidFill>
                  <a:latin typeface="Codec Pro Bold"/>
                </a:rPr>
                <a:t>Rob Williamson, Project Manager</a:t>
              </a:r>
            </a:p>
            <a:p>
              <a:pPr algn="l">
                <a:lnSpc>
                  <a:spcPts val="3613"/>
                </a:lnSpc>
              </a:pPr>
              <a:r>
                <a:rPr lang="en-US" sz="3725" dirty="0">
                  <a:solidFill>
                    <a:srgbClr val="FFFFFF"/>
                  </a:solidFill>
                  <a:latin typeface="Codec Pro Bold"/>
                </a:rPr>
                <a:t>Evergreen Solutions, LLC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0"/>
              <a:ext cx="60455" cy="1457190"/>
              <a:chOff x="0" y="0"/>
              <a:chExt cx="13118" cy="31618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3118" cy="316189"/>
              </a:xfrm>
              <a:custGeom>
                <a:avLst/>
                <a:gdLst/>
                <a:ahLst/>
                <a:cxnLst/>
                <a:rect l="l" t="t" r="r" b="b"/>
                <a:pathLst>
                  <a:path w="13118" h="316189">
                    <a:moveTo>
                      <a:pt x="0" y="0"/>
                    </a:moveTo>
                    <a:lnTo>
                      <a:pt x="13118" y="0"/>
                    </a:lnTo>
                    <a:lnTo>
                      <a:pt x="13118" y="316189"/>
                    </a:lnTo>
                    <a:lnTo>
                      <a:pt x="0" y="31618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9525"/>
                <a:ext cx="13118" cy="325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60"/>
                  </a:lnSpc>
                </a:pPr>
                <a:endParaRPr dirty="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5448117" y="7496764"/>
            <a:ext cx="5141629" cy="540200"/>
            <a:chOff x="0" y="0"/>
            <a:chExt cx="6855505" cy="720267"/>
          </a:xfrm>
        </p:grpSpPr>
        <p:sp>
          <p:nvSpPr>
            <p:cNvPr id="12" name="TextBox 12"/>
            <p:cNvSpPr txBox="1"/>
            <p:nvPr/>
          </p:nvSpPr>
          <p:spPr>
            <a:xfrm>
              <a:off x="938117" y="126073"/>
              <a:ext cx="5917388" cy="4019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328"/>
                </a:lnSpc>
              </a:pPr>
              <a:r>
                <a:rPr lang="en-US" sz="2400" dirty="0">
                  <a:solidFill>
                    <a:srgbClr val="FFFFFF"/>
                  </a:solidFill>
                  <a:latin typeface="Codec Pro Bold"/>
                </a:rPr>
                <a:t>rob@consultevergreen.com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720267" cy="720267"/>
            </a:xfrm>
            <a:custGeom>
              <a:avLst/>
              <a:gdLst/>
              <a:ahLst/>
              <a:cxnLst/>
              <a:rect l="l" t="t" r="r" b="b"/>
              <a:pathLst>
                <a:path w="720267" h="720267">
                  <a:moveTo>
                    <a:pt x="0" y="0"/>
                  </a:moveTo>
                  <a:lnTo>
                    <a:pt x="720267" y="0"/>
                  </a:lnTo>
                  <a:lnTo>
                    <a:pt x="720267" y="720267"/>
                  </a:lnTo>
                  <a:lnTo>
                    <a:pt x="0" y="720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188841" y="7496896"/>
            <a:ext cx="2541583" cy="540068"/>
            <a:chOff x="0" y="0"/>
            <a:chExt cx="3388777" cy="720090"/>
          </a:xfrm>
        </p:grpSpPr>
        <p:sp>
          <p:nvSpPr>
            <p:cNvPr id="15" name="TextBox 15"/>
            <p:cNvSpPr txBox="1"/>
            <p:nvPr/>
          </p:nvSpPr>
          <p:spPr>
            <a:xfrm>
              <a:off x="937940" y="126074"/>
              <a:ext cx="2450836" cy="4776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28"/>
                </a:lnSpc>
              </a:pPr>
              <a:r>
                <a:rPr lang="en-US" sz="2400" dirty="0">
                  <a:solidFill>
                    <a:srgbClr val="FFFFFF"/>
                  </a:solidFill>
                  <a:latin typeface="Codec Pro Bold"/>
                </a:rPr>
                <a:t>850-383-0111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90">
                  <a:moveTo>
                    <a:pt x="0" y="0"/>
                  </a:moveTo>
                  <a:lnTo>
                    <a:pt x="720090" y="0"/>
                  </a:lnTo>
                  <a:lnTo>
                    <a:pt x="720090" y="720090"/>
                  </a:lnTo>
                  <a:lnTo>
                    <a:pt x="0" y="7200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188841" y="8265696"/>
            <a:ext cx="2541583" cy="540068"/>
            <a:chOff x="0" y="0"/>
            <a:chExt cx="3388777" cy="720090"/>
          </a:xfrm>
        </p:grpSpPr>
        <p:sp>
          <p:nvSpPr>
            <p:cNvPr id="18" name="TextBox 18"/>
            <p:cNvSpPr txBox="1"/>
            <p:nvPr/>
          </p:nvSpPr>
          <p:spPr>
            <a:xfrm>
              <a:off x="937940" y="126074"/>
              <a:ext cx="2450836" cy="4776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28"/>
                </a:lnSpc>
              </a:pPr>
              <a:r>
                <a:rPr lang="en-US" sz="2400" dirty="0">
                  <a:solidFill>
                    <a:srgbClr val="FFFFFF"/>
                  </a:solidFill>
                  <a:latin typeface="Codec Pro Bold"/>
                </a:rPr>
                <a:t>850-383-1511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90">
                  <a:moveTo>
                    <a:pt x="0" y="0"/>
                  </a:moveTo>
                  <a:lnTo>
                    <a:pt x="720090" y="0"/>
                  </a:lnTo>
                  <a:lnTo>
                    <a:pt x="720090" y="720090"/>
                  </a:lnTo>
                  <a:lnTo>
                    <a:pt x="0" y="7200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914858" y="7436606"/>
            <a:ext cx="5334074" cy="660649"/>
            <a:chOff x="0" y="0"/>
            <a:chExt cx="7112098" cy="880865"/>
          </a:xfrm>
        </p:grpSpPr>
        <p:sp>
          <p:nvSpPr>
            <p:cNvPr id="21" name="TextBox 21"/>
            <p:cNvSpPr txBox="1"/>
            <p:nvPr/>
          </p:nvSpPr>
          <p:spPr>
            <a:xfrm>
              <a:off x="938117" y="9525"/>
              <a:ext cx="6173981" cy="871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28"/>
                </a:lnSpc>
              </a:pPr>
              <a:r>
                <a:rPr lang="en-US" sz="2400" dirty="0">
                  <a:solidFill>
                    <a:srgbClr val="FFFFFF"/>
                  </a:solidFill>
                  <a:latin typeface="Codec Pro Bold"/>
                </a:rPr>
                <a:t>2528 Barrington Circle, Unit 201</a:t>
              </a:r>
            </a:p>
            <a:p>
              <a:pPr algn="l">
                <a:lnSpc>
                  <a:spcPts val="2328"/>
                </a:lnSpc>
              </a:pPr>
              <a:r>
                <a:rPr lang="en-US" sz="2400" dirty="0">
                  <a:solidFill>
                    <a:srgbClr val="FFFFFF"/>
                  </a:solidFill>
                  <a:latin typeface="Codec Pro Bold"/>
                </a:rPr>
                <a:t>Tallahassee, Florida 32308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68603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90">
                  <a:moveTo>
                    <a:pt x="0" y="0"/>
                  </a:moveTo>
                  <a:lnTo>
                    <a:pt x="720090" y="0"/>
                  </a:lnTo>
                  <a:lnTo>
                    <a:pt x="720090" y="720090"/>
                  </a:lnTo>
                  <a:lnTo>
                    <a:pt x="0" y="7200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448117" y="8265696"/>
            <a:ext cx="4873563" cy="540068"/>
            <a:chOff x="0" y="0"/>
            <a:chExt cx="6498084" cy="720090"/>
          </a:xfrm>
        </p:grpSpPr>
        <p:sp>
          <p:nvSpPr>
            <p:cNvPr id="24" name="TextBox 24"/>
            <p:cNvSpPr txBox="1"/>
            <p:nvPr/>
          </p:nvSpPr>
          <p:spPr>
            <a:xfrm>
              <a:off x="937940" y="125986"/>
              <a:ext cx="5560144" cy="4776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28"/>
                </a:lnSpc>
              </a:pPr>
              <a:r>
                <a:rPr lang="en-US" sz="2400" dirty="0">
                  <a:solidFill>
                    <a:srgbClr val="FFFFFF"/>
                  </a:solidFill>
                  <a:latin typeface="Codec Pro Bold"/>
                </a:rPr>
                <a:t>www.ConsultEvergreen.com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90">
                  <a:moveTo>
                    <a:pt x="0" y="0"/>
                  </a:moveTo>
                  <a:lnTo>
                    <a:pt x="720090" y="0"/>
                  </a:lnTo>
                  <a:lnTo>
                    <a:pt x="720090" y="720090"/>
                  </a:lnTo>
                  <a:lnTo>
                    <a:pt x="0" y="7200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10487269">
            <a:off x="13380125" y="6075459"/>
            <a:ext cx="11239421" cy="9955810"/>
          </a:xfrm>
          <a:custGeom>
            <a:avLst/>
            <a:gdLst/>
            <a:ahLst/>
            <a:cxnLst/>
            <a:rect l="l" t="t" r="r" b="b"/>
            <a:pathLst>
              <a:path w="11239421" h="9955810">
                <a:moveTo>
                  <a:pt x="0" y="0"/>
                </a:moveTo>
                <a:lnTo>
                  <a:pt x="11239421" y="0"/>
                </a:lnTo>
                <a:lnTo>
                  <a:pt x="11239421" y="9955810"/>
                </a:lnTo>
                <a:lnTo>
                  <a:pt x="0" y="9955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-381335" y="0"/>
            <a:ext cx="19009106" cy="3436852"/>
            <a:chOff x="0" y="0"/>
            <a:chExt cx="25345475" cy="4582470"/>
          </a:xfrm>
        </p:grpSpPr>
        <p:sp>
          <p:nvSpPr>
            <p:cNvPr id="8" name="Freeform 8"/>
            <p:cNvSpPr/>
            <p:nvPr/>
          </p:nvSpPr>
          <p:spPr>
            <a:xfrm>
              <a:off x="0" y="2977257"/>
              <a:ext cx="25345475" cy="1605213"/>
            </a:xfrm>
            <a:custGeom>
              <a:avLst/>
              <a:gdLst/>
              <a:ahLst/>
              <a:cxnLst/>
              <a:rect l="l" t="t" r="r" b="b"/>
              <a:pathLst>
                <a:path w="25345475" h="1605213">
                  <a:moveTo>
                    <a:pt x="0" y="0"/>
                  </a:moveTo>
                  <a:lnTo>
                    <a:pt x="25345475" y="0"/>
                  </a:lnTo>
                  <a:lnTo>
                    <a:pt x="25345475" y="1605213"/>
                  </a:lnTo>
                  <a:lnTo>
                    <a:pt x="0" y="1605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480737" y="0"/>
              <a:ext cx="24384000" cy="3611538"/>
              <a:chOff x="0" y="0"/>
              <a:chExt cx="4816593" cy="7133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816592" cy="71339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1339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13390"/>
                    </a:lnTo>
                    <a:lnTo>
                      <a:pt x="0" y="7133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0"/>
                <a:ext cx="4816593" cy="7133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50"/>
                  </a:lnSpc>
                </a:pPr>
                <a:endParaRPr dirty="0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53028" y="23440"/>
              <a:ext cx="24384000" cy="3611538"/>
            </a:xfrm>
            <a:custGeom>
              <a:avLst/>
              <a:gdLst/>
              <a:ahLst/>
              <a:cxnLst/>
              <a:rect l="l" t="t" r="r" b="b"/>
              <a:pathLst>
                <a:path w="24384000" h="3611538">
                  <a:moveTo>
                    <a:pt x="0" y="0"/>
                  </a:moveTo>
                  <a:lnTo>
                    <a:pt x="24384000" y="0"/>
                  </a:lnTo>
                  <a:lnTo>
                    <a:pt x="24384000" y="3611538"/>
                  </a:lnTo>
                  <a:lnTo>
                    <a:pt x="0" y="3611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4000"/>
              </a:blip>
              <a:stretch>
                <a:fillRect l="-272" t="-43032" r="-434" b="-310405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2337" y="455739"/>
              <a:ext cx="19013056" cy="29751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JAT GETTING STARTED</a:t>
              </a:r>
            </a:p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Step 1 - Login w/ Unique ID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-381335" y="9731050"/>
            <a:ext cx="4908490" cy="1057828"/>
          </a:xfrm>
          <a:custGeom>
            <a:avLst/>
            <a:gdLst/>
            <a:ahLst/>
            <a:cxnLst/>
            <a:rect l="l" t="t" r="r" b="b"/>
            <a:pathLst>
              <a:path w="1292771" h="278605">
                <a:moveTo>
                  <a:pt x="0" y="0"/>
                </a:moveTo>
                <a:lnTo>
                  <a:pt x="1292771" y="0"/>
                </a:lnTo>
                <a:lnTo>
                  <a:pt x="1292771" y="278605"/>
                </a:lnTo>
                <a:lnTo>
                  <a:pt x="0" y="278605"/>
                </a:lnTo>
                <a:close/>
              </a:path>
            </a:pathLst>
          </a:custGeom>
          <a:solidFill>
            <a:srgbClr val="14662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TextBox 19"/>
          <p:cNvSpPr txBox="1"/>
          <p:nvPr/>
        </p:nvSpPr>
        <p:spPr>
          <a:xfrm>
            <a:off x="-611408" y="9573763"/>
            <a:ext cx="4908490" cy="11301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 dirty="0"/>
          </a:p>
        </p:txBody>
      </p:sp>
      <p:sp>
        <p:nvSpPr>
          <p:cNvPr id="20" name="TextBox 20"/>
          <p:cNvSpPr txBox="1"/>
          <p:nvPr/>
        </p:nvSpPr>
        <p:spPr>
          <a:xfrm>
            <a:off x="1028700" y="9727586"/>
            <a:ext cx="161629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11"/>
              </a:lnSpc>
              <a:spcBef>
                <a:spcPct val="0"/>
              </a:spcBef>
            </a:pPr>
            <a:r>
              <a:rPr lang="en-US" sz="3009" dirty="0">
                <a:solidFill>
                  <a:srgbClr val="FFFFFF"/>
                </a:solidFill>
                <a:latin typeface="Codec Pro ExtraBold"/>
              </a:rPr>
              <a:t>04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832326-94AA-B6FF-5EBC-D0AF798460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5" y="3032877"/>
            <a:ext cx="11503977" cy="628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0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10487269">
            <a:off x="13380125" y="6075459"/>
            <a:ext cx="11239421" cy="9955810"/>
          </a:xfrm>
          <a:custGeom>
            <a:avLst/>
            <a:gdLst/>
            <a:ahLst/>
            <a:cxnLst/>
            <a:rect l="l" t="t" r="r" b="b"/>
            <a:pathLst>
              <a:path w="11239421" h="9955810">
                <a:moveTo>
                  <a:pt x="0" y="0"/>
                </a:moveTo>
                <a:lnTo>
                  <a:pt x="11239421" y="0"/>
                </a:lnTo>
                <a:lnTo>
                  <a:pt x="11239421" y="9955810"/>
                </a:lnTo>
                <a:lnTo>
                  <a:pt x="0" y="9955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-381335" y="0"/>
            <a:ext cx="19009106" cy="3436852"/>
            <a:chOff x="0" y="0"/>
            <a:chExt cx="25345475" cy="4582470"/>
          </a:xfrm>
        </p:grpSpPr>
        <p:sp>
          <p:nvSpPr>
            <p:cNvPr id="8" name="Freeform 8"/>
            <p:cNvSpPr/>
            <p:nvPr/>
          </p:nvSpPr>
          <p:spPr>
            <a:xfrm>
              <a:off x="0" y="2977257"/>
              <a:ext cx="25345475" cy="1605213"/>
            </a:xfrm>
            <a:custGeom>
              <a:avLst/>
              <a:gdLst/>
              <a:ahLst/>
              <a:cxnLst/>
              <a:rect l="l" t="t" r="r" b="b"/>
              <a:pathLst>
                <a:path w="25345475" h="1605213">
                  <a:moveTo>
                    <a:pt x="0" y="0"/>
                  </a:moveTo>
                  <a:lnTo>
                    <a:pt x="25345475" y="0"/>
                  </a:lnTo>
                  <a:lnTo>
                    <a:pt x="25345475" y="1605213"/>
                  </a:lnTo>
                  <a:lnTo>
                    <a:pt x="0" y="1605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480737" y="0"/>
              <a:ext cx="24384000" cy="3611538"/>
              <a:chOff x="0" y="0"/>
              <a:chExt cx="4816593" cy="7133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816592" cy="71339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1339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13390"/>
                    </a:lnTo>
                    <a:lnTo>
                      <a:pt x="0" y="7133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0"/>
                <a:ext cx="4816593" cy="7133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50"/>
                  </a:lnSpc>
                </a:pPr>
                <a:endParaRPr dirty="0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53028" y="23440"/>
              <a:ext cx="24384000" cy="3611538"/>
            </a:xfrm>
            <a:custGeom>
              <a:avLst/>
              <a:gdLst/>
              <a:ahLst/>
              <a:cxnLst/>
              <a:rect l="l" t="t" r="r" b="b"/>
              <a:pathLst>
                <a:path w="24384000" h="3611538">
                  <a:moveTo>
                    <a:pt x="0" y="0"/>
                  </a:moveTo>
                  <a:lnTo>
                    <a:pt x="24384000" y="0"/>
                  </a:lnTo>
                  <a:lnTo>
                    <a:pt x="24384000" y="3611538"/>
                  </a:lnTo>
                  <a:lnTo>
                    <a:pt x="0" y="3611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4000"/>
              </a:blip>
              <a:stretch>
                <a:fillRect l="-272" t="-43032" r="-434" b="-310405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2337" y="455739"/>
              <a:ext cx="19013056" cy="29751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JAT GETTING STARTED</a:t>
              </a:r>
            </a:p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Step 2 - Login Menu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-381335" y="9731050"/>
            <a:ext cx="4908490" cy="1057828"/>
          </a:xfrm>
          <a:custGeom>
            <a:avLst/>
            <a:gdLst/>
            <a:ahLst/>
            <a:cxnLst/>
            <a:rect l="l" t="t" r="r" b="b"/>
            <a:pathLst>
              <a:path w="1292771" h="278605">
                <a:moveTo>
                  <a:pt x="0" y="0"/>
                </a:moveTo>
                <a:lnTo>
                  <a:pt x="1292771" y="0"/>
                </a:lnTo>
                <a:lnTo>
                  <a:pt x="1292771" y="278605"/>
                </a:lnTo>
                <a:lnTo>
                  <a:pt x="0" y="278605"/>
                </a:lnTo>
                <a:close/>
              </a:path>
            </a:pathLst>
          </a:custGeom>
          <a:solidFill>
            <a:srgbClr val="14662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TextBox 19"/>
          <p:cNvSpPr txBox="1"/>
          <p:nvPr/>
        </p:nvSpPr>
        <p:spPr>
          <a:xfrm>
            <a:off x="-611408" y="9573763"/>
            <a:ext cx="4908490" cy="11301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 dirty="0"/>
          </a:p>
        </p:txBody>
      </p:sp>
      <p:sp>
        <p:nvSpPr>
          <p:cNvPr id="20" name="TextBox 20"/>
          <p:cNvSpPr txBox="1"/>
          <p:nvPr/>
        </p:nvSpPr>
        <p:spPr>
          <a:xfrm>
            <a:off x="1028700" y="9727586"/>
            <a:ext cx="161629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11"/>
              </a:lnSpc>
              <a:spcBef>
                <a:spcPct val="0"/>
              </a:spcBef>
            </a:pPr>
            <a:r>
              <a:rPr lang="en-US" sz="3009" dirty="0">
                <a:solidFill>
                  <a:srgbClr val="FFFFFF"/>
                </a:solidFill>
                <a:latin typeface="Codec Pro ExtraBold"/>
              </a:rPr>
              <a:t>04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3FF9CA-4527-283E-FE5A-BB5C9C7D8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77" y="2834897"/>
            <a:ext cx="10561918" cy="6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81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10487269">
            <a:off x="13380125" y="6075459"/>
            <a:ext cx="11239421" cy="9955810"/>
          </a:xfrm>
          <a:custGeom>
            <a:avLst/>
            <a:gdLst/>
            <a:ahLst/>
            <a:cxnLst/>
            <a:rect l="l" t="t" r="r" b="b"/>
            <a:pathLst>
              <a:path w="11239421" h="9955810">
                <a:moveTo>
                  <a:pt x="0" y="0"/>
                </a:moveTo>
                <a:lnTo>
                  <a:pt x="11239421" y="0"/>
                </a:lnTo>
                <a:lnTo>
                  <a:pt x="11239421" y="9955810"/>
                </a:lnTo>
                <a:lnTo>
                  <a:pt x="0" y="9955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-381335" y="0"/>
            <a:ext cx="19009106" cy="3436852"/>
            <a:chOff x="0" y="0"/>
            <a:chExt cx="25345475" cy="4582470"/>
          </a:xfrm>
        </p:grpSpPr>
        <p:sp>
          <p:nvSpPr>
            <p:cNvPr id="8" name="Freeform 8"/>
            <p:cNvSpPr/>
            <p:nvPr/>
          </p:nvSpPr>
          <p:spPr>
            <a:xfrm>
              <a:off x="0" y="2977257"/>
              <a:ext cx="25345475" cy="1605213"/>
            </a:xfrm>
            <a:custGeom>
              <a:avLst/>
              <a:gdLst/>
              <a:ahLst/>
              <a:cxnLst/>
              <a:rect l="l" t="t" r="r" b="b"/>
              <a:pathLst>
                <a:path w="25345475" h="1605213">
                  <a:moveTo>
                    <a:pt x="0" y="0"/>
                  </a:moveTo>
                  <a:lnTo>
                    <a:pt x="25345475" y="0"/>
                  </a:lnTo>
                  <a:lnTo>
                    <a:pt x="25345475" y="1605213"/>
                  </a:lnTo>
                  <a:lnTo>
                    <a:pt x="0" y="1605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480737" y="0"/>
              <a:ext cx="24384000" cy="3611538"/>
              <a:chOff x="0" y="0"/>
              <a:chExt cx="4816593" cy="7133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816592" cy="71339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1339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13390"/>
                    </a:lnTo>
                    <a:lnTo>
                      <a:pt x="0" y="7133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0"/>
                <a:ext cx="4816593" cy="7133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50"/>
                  </a:lnSpc>
                </a:pPr>
                <a:endParaRPr dirty="0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53028" y="23440"/>
              <a:ext cx="24384000" cy="3611538"/>
            </a:xfrm>
            <a:custGeom>
              <a:avLst/>
              <a:gdLst/>
              <a:ahLst/>
              <a:cxnLst/>
              <a:rect l="l" t="t" r="r" b="b"/>
              <a:pathLst>
                <a:path w="24384000" h="3611538">
                  <a:moveTo>
                    <a:pt x="0" y="0"/>
                  </a:moveTo>
                  <a:lnTo>
                    <a:pt x="24384000" y="0"/>
                  </a:lnTo>
                  <a:lnTo>
                    <a:pt x="24384000" y="3611538"/>
                  </a:lnTo>
                  <a:lnTo>
                    <a:pt x="0" y="3611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4000"/>
              </a:blip>
              <a:stretch>
                <a:fillRect l="-272" t="-43032" r="-434" b="-310405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2337" y="455739"/>
              <a:ext cx="19013056" cy="29751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JAT GETTING STARTED</a:t>
              </a:r>
            </a:p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Step 3 - JAT Menu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-381335" y="9731050"/>
            <a:ext cx="4908490" cy="1057828"/>
          </a:xfrm>
          <a:custGeom>
            <a:avLst/>
            <a:gdLst/>
            <a:ahLst/>
            <a:cxnLst/>
            <a:rect l="l" t="t" r="r" b="b"/>
            <a:pathLst>
              <a:path w="1292771" h="278605">
                <a:moveTo>
                  <a:pt x="0" y="0"/>
                </a:moveTo>
                <a:lnTo>
                  <a:pt x="1292771" y="0"/>
                </a:lnTo>
                <a:lnTo>
                  <a:pt x="1292771" y="278605"/>
                </a:lnTo>
                <a:lnTo>
                  <a:pt x="0" y="278605"/>
                </a:lnTo>
                <a:close/>
              </a:path>
            </a:pathLst>
          </a:custGeom>
          <a:solidFill>
            <a:srgbClr val="14662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TextBox 19"/>
          <p:cNvSpPr txBox="1"/>
          <p:nvPr/>
        </p:nvSpPr>
        <p:spPr>
          <a:xfrm>
            <a:off x="-611408" y="9573763"/>
            <a:ext cx="4908490" cy="11301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 dirty="0"/>
          </a:p>
        </p:txBody>
      </p:sp>
      <p:sp>
        <p:nvSpPr>
          <p:cNvPr id="20" name="TextBox 20"/>
          <p:cNvSpPr txBox="1"/>
          <p:nvPr/>
        </p:nvSpPr>
        <p:spPr>
          <a:xfrm>
            <a:off x="1028700" y="9727586"/>
            <a:ext cx="161629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11"/>
              </a:lnSpc>
              <a:spcBef>
                <a:spcPct val="0"/>
              </a:spcBef>
            </a:pPr>
            <a:r>
              <a:rPr lang="en-US" sz="3009" dirty="0">
                <a:solidFill>
                  <a:srgbClr val="FFFFFF"/>
                </a:solidFill>
                <a:latin typeface="Codec Pro ExtraBold"/>
              </a:rPr>
              <a:t>04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587EFB3-4284-E29A-E0CA-DEAACC2F8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811" y="2752280"/>
            <a:ext cx="10751249" cy="803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24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10487269">
            <a:off x="13380125" y="6075459"/>
            <a:ext cx="11239421" cy="9955810"/>
          </a:xfrm>
          <a:custGeom>
            <a:avLst/>
            <a:gdLst/>
            <a:ahLst/>
            <a:cxnLst/>
            <a:rect l="l" t="t" r="r" b="b"/>
            <a:pathLst>
              <a:path w="11239421" h="9955810">
                <a:moveTo>
                  <a:pt x="0" y="0"/>
                </a:moveTo>
                <a:lnTo>
                  <a:pt x="11239421" y="0"/>
                </a:lnTo>
                <a:lnTo>
                  <a:pt x="11239421" y="9955810"/>
                </a:lnTo>
                <a:lnTo>
                  <a:pt x="0" y="9955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-381335" y="0"/>
            <a:ext cx="19009106" cy="3436852"/>
            <a:chOff x="0" y="0"/>
            <a:chExt cx="25345475" cy="4582470"/>
          </a:xfrm>
        </p:grpSpPr>
        <p:sp>
          <p:nvSpPr>
            <p:cNvPr id="8" name="Freeform 8"/>
            <p:cNvSpPr/>
            <p:nvPr/>
          </p:nvSpPr>
          <p:spPr>
            <a:xfrm>
              <a:off x="0" y="2977257"/>
              <a:ext cx="25345475" cy="1605213"/>
            </a:xfrm>
            <a:custGeom>
              <a:avLst/>
              <a:gdLst/>
              <a:ahLst/>
              <a:cxnLst/>
              <a:rect l="l" t="t" r="r" b="b"/>
              <a:pathLst>
                <a:path w="25345475" h="1605213">
                  <a:moveTo>
                    <a:pt x="0" y="0"/>
                  </a:moveTo>
                  <a:lnTo>
                    <a:pt x="25345475" y="0"/>
                  </a:lnTo>
                  <a:lnTo>
                    <a:pt x="25345475" y="1605213"/>
                  </a:lnTo>
                  <a:lnTo>
                    <a:pt x="0" y="1605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480737" y="0"/>
              <a:ext cx="24384000" cy="3611538"/>
              <a:chOff x="0" y="0"/>
              <a:chExt cx="4816593" cy="7133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816592" cy="71339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1339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13390"/>
                    </a:lnTo>
                    <a:lnTo>
                      <a:pt x="0" y="7133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0"/>
                <a:ext cx="4816593" cy="7133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50"/>
                  </a:lnSpc>
                </a:pPr>
                <a:endParaRPr dirty="0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53028" y="23440"/>
              <a:ext cx="24384000" cy="3611538"/>
            </a:xfrm>
            <a:custGeom>
              <a:avLst/>
              <a:gdLst/>
              <a:ahLst/>
              <a:cxnLst/>
              <a:rect l="l" t="t" r="r" b="b"/>
              <a:pathLst>
                <a:path w="24384000" h="3611538">
                  <a:moveTo>
                    <a:pt x="0" y="0"/>
                  </a:moveTo>
                  <a:lnTo>
                    <a:pt x="24384000" y="0"/>
                  </a:lnTo>
                  <a:lnTo>
                    <a:pt x="24384000" y="3611538"/>
                  </a:lnTo>
                  <a:lnTo>
                    <a:pt x="0" y="3611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4000"/>
              </a:blip>
              <a:stretch>
                <a:fillRect l="-272" t="-43032" r="-434" b="-310405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2337" y="455739"/>
              <a:ext cx="19013056" cy="29751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JAT </a:t>
              </a:r>
            </a:p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Section1 - Basic Job Information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-381335" y="9731050"/>
            <a:ext cx="4908490" cy="1057828"/>
          </a:xfrm>
          <a:custGeom>
            <a:avLst/>
            <a:gdLst/>
            <a:ahLst/>
            <a:cxnLst/>
            <a:rect l="l" t="t" r="r" b="b"/>
            <a:pathLst>
              <a:path w="1292771" h="278605">
                <a:moveTo>
                  <a:pt x="0" y="0"/>
                </a:moveTo>
                <a:lnTo>
                  <a:pt x="1292771" y="0"/>
                </a:lnTo>
                <a:lnTo>
                  <a:pt x="1292771" y="278605"/>
                </a:lnTo>
                <a:lnTo>
                  <a:pt x="0" y="278605"/>
                </a:lnTo>
                <a:close/>
              </a:path>
            </a:pathLst>
          </a:custGeom>
          <a:solidFill>
            <a:srgbClr val="14662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TextBox 19"/>
          <p:cNvSpPr txBox="1"/>
          <p:nvPr/>
        </p:nvSpPr>
        <p:spPr>
          <a:xfrm>
            <a:off x="-611408" y="9573763"/>
            <a:ext cx="4908490" cy="11301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 dirty="0"/>
          </a:p>
        </p:txBody>
      </p:sp>
      <p:sp>
        <p:nvSpPr>
          <p:cNvPr id="20" name="TextBox 20"/>
          <p:cNvSpPr txBox="1"/>
          <p:nvPr/>
        </p:nvSpPr>
        <p:spPr>
          <a:xfrm>
            <a:off x="1028700" y="9727586"/>
            <a:ext cx="161629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11"/>
              </a:lnSpc>
              <a:spcBef>
                <a:spcPct val="0"/>
              </a:spcBef>
            </a:pPr>
            <a:r>
              <a:rPr lang="en-US" sz="3009" dirty="0">
                <a:solidFill>
                  <a:srgbClr val="FFFFFF"/>
                </a:solidFill>
                <a:latin typeface="Codec Pro ExtraBold"/>
              </a:rPr>
              <a:t>04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669CCD-47C8-D79B-2E5B-F9B2E23736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8715" y="2726233"/>
            <a:ext cx="10210800" cy="781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81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10487269">
            <a:off x="13380125" y="6075459"/>
            <a:ext cx="11239421" cy="9955810"/>
          </a:xfrm>
          <a:custGeom>
            <a:avLst/>
            <a:gdLst/>
            <a:ahLst/>
            <a:cxnLst/>
            <a:rect l="l" t="t" r="r" b="b"/>
            <a:pathLst>
              <a:path w="11239421" h="9955810">
                <a:moveTo>
                  <a:pt x="0" y="0"/>
                </a:moveTo>
                <a:lnTo>
                  <a:pt x="11239421" y="0"/>
                </a:lnTo>
                <a:lnTo>
                  <a:pt x="11239421" y="9955810"/>
                </a:lnTo>
                <a:lnTo>
                  <a:pt x="0" y="9955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-381335" y="0"/>
            <a:ext cx="19009106" cy="3436852"/>
            <a:chOff x="0" y="0"/>
            <a:chExt cx="25345475" cy="4582470"/>
          </a:xfrm>
        </p:grpSpPr>
        <p:sp>
          <p:nvSpPr>
            <p:cNvPr id="8" name="Freeform 8"/>
            <p:cNvSpPr/>
            <p:nvPr/>
          </p:nvSpPr>
          <p:spPr>
            <a:xfrm>
              <a:off x="0" y="2977257"/>
              <a:ext cx="25345475" cy="1605213"/>
            </a:xfrm>
            <a:custGeom>
              <a:avLst/>
              <a:gdLst/>
              <a:ahLst/>
              <a:cxnLst/>
              <a:rect l="l" t="t" r="r" b="b"/>
              <a:pathLst>
                <a:path w="25345475" h="1605213">
                  <a:moveTo>
                    <a:pt x="0" y="0"/>
                  </a:moveTo>
                  <a:lnTo>
                    <a:pt x="25345475" y="0"/>
                  </a:lnTo>
                  <a:lnTo>
                    <a:pt x="25345475" y="1605213"/>
                  </a:lnTo>
                  <a:lnTo>
                    <a:pt x="0" y="1605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480737" y="0"/>
              <a:ext cx="24384000" cy="3611538"/>
              <a:chOff x="0" y="0"/>
              <a:chExt cx="4816593" cy="7133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816592" cy="71339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1339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13390"/>
                    </a:lnTo>
                    <a:lnTo>
                      <a:pt x="0" y="7133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0"/>
                <a:ext cx="4816593" cy="7133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50"/>
                  </a:lnSpc>
                </a:pPr>
                <a:endParaRPr dirty="0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53028" y="23440"/>
              <a:ext cx="24384000" cy="3611538"/>
            </a:xfrm>
            <a:custGeom>
              <a:avLst/>
              <a:gdLst/>
              <a:ahLst/>
              <a:cxnLst/>
              <a:rect l="l" t="t" r="r" b="b"/>
              <a:pathLst>
                <a:path w="24384000" h="3611538">
                  <a:moveTo>
                    <a:pt x="0" y="0"/>
                  </a:moveTo>
                  <a:lnTo>
                    <a:pt x="24384000" y="0"/>
                  </a:lnTo>
                  <a:lnTo>
                    <a:pt x="24384000" y="3611538"/>
                  </a:lnTo>
                  <a:lnTo>
                    <a:pt x="0" y="3611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4000"/>
              </a:blip>
              <a:stretch>
                <a:fillRect l="-272" t="-43032" r="-434" b="-310405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2337" y="455739"/>
              <a:ext cx="19013056" cy="29751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JAT </a:t>
              </a:r>
            </a:p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Section1 - Basic Job Information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-381335" y="9731050"/>
            <a:ext cx="4908490" cy="1057828"/>
          </a:xfrm>
          <a:custGeom>
            <a:avLst/>
            <a:gdLst/>
            <a:ahLst/>
            <a:cxnLst/>
            <a:rect l="l" t="t" r="r" b="b"/>
            <a:pathLst>
              <a:path w="1292771" h="278605">
                <a:moveTo>
                  <a:pt x="0" y="0"/>
                </a:moveTo>
                <a:lnTo>
                  <a:pt x="1292771" y="0"/>
                </a:lnTo>
                <a:lnTo>
                  <a:pt x="1292771" y="278605"/>
                </a:lnTo>
                <a:lnTo>
                  <a:pt x="0" y="278605"/>
                </a:lnTo>
                <a:close/>
              </a:path>
            </a:pathLst>
          </a:custGeom>
          <a:solidFill>
            <a:srgbClr val="14662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TextBox 19"/>
          <p:cNvSpPr txBox="1"/>
          <p:nvPr/>
        </p:nvSpPr>
        <p:spPr>
          <a:xfrm>
            <a:off x="-611408" y="9573763"/>
            <a:ext cx="4908490" cy="11301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 dirty="0"/>
          </a:p>
        </p:txBody>
      </p:sp>
      <p:sp>
        <p:nvSpPr>
          <p:cNvPr id="20" name="TextBox 20"/>
          <p:cNvSpPr txBox="1"/>
          <p:nvPr/>
        </p:nvSpPr>
        <p:spPr>
          <a:xfrm>
            <a:off x="1028700" y="9727586"/>
            <a:ext cx="161629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11"/>
              </a:lnSpc>
              <a:spcBef>
                <a:spcPct val="0"/>
              </a:spcBef>
            </a:pPr>
            <a:r>
              <a:rPr lang="en-US" sz="3009" dirty="0">
                <a:solidFill>
                  <a:srgbClr val="FFFFFF"/>
                </a:solidFill>
                <a:latin typeface="Codec Pro ExtraBold"/>
              </a:rPr>
              <a:t>04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A3D64B-D35C-230E-F2D9-F2E5B0526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2853893"/>
            <a:ext cx="9105395" cy="79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4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10487269">
            <a:off x="13380125" y="6075459"/>
            <a:ext cx="11239421" cy="9955810"/>
          </a:xfrm>
          <a:custGeom>
            <a:avLst/>
            <a:gdLst/>
            <a:ahLst/>
            <a:cxnLst/>
            <a:rect l="l" t="t" r="r" b="b"/>
            <a:pathLst>
              <a:path w="11239421" h="9955810">
                <a:moveTo>
                  <a:pt x="0" y="0"/>
                </a:moveTo>
                <a:lnTo>
                  <a:pt x="11239421" y="0"/>
                </a:lnTo>
                <a:lnTo>
                  <a:pt x="11239421" y="9955810"/>
                </a:lnTo>
                <a:lnTo>
                  <a:pt x="0" y="9955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-381335" y="0"/>
            <a:ext cx="19009106" cy="3436852"/>
            <a:chOff x="0" y="0"/>
            <a:chExt cx="25345475" cy="4582470"/>
          </a:xfrm>
        </p:grpSpPr>
        <p:sp>
          <p:nvSpPr>
            <p:cNvPr id="8" name="Freeform 8"/>
            <p:cNvSpPr/>
            <p:nvPr/>
          </p:nvSpPr>
          <p:spPr>
            <a:xfrm>
              <a:off x="0" y="2977257"/>
              <a:ext cx="25345475" cy="1605213"/>
            </a:xfrm>
            <a:custGeom>
              <a:avLst/>
              <a:gdLst/>
              <a:ahLst/>
              <a:cxnLst/>
              <a:rect l="l" t="t" r="r" b="b"/>
              <a:pathLst>
                <a:path w="25345475" h="1605213">
                  <a:moveTo>
                    <a:pt x="0" y="0"/>
                  </a:moveTo>
                  <a:lnTo>
                    <a:pt x="25345475" y="0"/>
                  </a:lnTo>
                  <a:lnTo>
                    <a:pt x="25345475" y="1605213"/>
                  </a:lnTo>
                  <a:lnTo>
                    <a:pt x="0" y="1605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480737" y="0"/>
              <a:ext cx="24384000" cy="3611538"/>
              <a:chOff x="0" y="0"/>
              <a:chExt cx="4816593" cy="7133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816592" cy="71339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1339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13390"/>
                    </a:lnTo>
                    <a:lnTo>
                      <a:pt x="0" y="7133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0"/>
                <a:ext cx="4816593" cy="7133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50"/>
                  </a:lnSpc>
                </a:pPr>
                <a:endParaRPr dirty="0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53028" y="23440"/>
              <a:ext cx="24384000" cy="3611538"/>
            </a:xfrm>
            <a:custGeom>
              <a:avLst/>
              <a:gdLst/>
              <a:ahLst/>
              <a:cxnLst/>
              <a:rect l="l" t="t" r="r" b="b"/>
              <a:pathLst>
                <a:path w="24384000" h="3611538">
                  <a:moveTo>
                    <a:pt x="0" y="0"/>
                  </a:moveTo>
                  <a:lnTo>
                    <a:pt x="24384000" y="0"/>
                  </a:lnTo>
                  <a:lnTo>
                    <a:pt x="24384000" y="3611538"/>
                  </a:lnTo>
                  <a:lnTo>
                    <a:pt x="0" y="3611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4000"/>
              </a:blip>
              <a:stretch>
                <a:fillRect l="-272" t="-43032" r="-434" b="-310405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2337" y="455739"/>
              <a:ext cx="19013056" cy="29751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JAT </a:t>
              </a:r>
            </a:p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Section1 - Essential Functions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-381335" y="9731050"/>
            <a:ext cx="4908490" cy="1057828"/>
          </a:xfrm>
          <a:custGeom>
            <a:avLst/>
            <a:gdLst/>
            <a:ahLst/>
            <a:cxnLst/>
            <a:rect l="l" t="t" r="r" b="b"/>
            <a:pathLst>
              <a:path w="1292771" h="278605">
                <a:moveTo>
                  <a:pt x="0" y="0"/>
                </a:moveTo>
                <a:lnTo>
                  <a:pt x="1292771" y="0"/>
                </a:lnTo>
                <a:lnTo>
                  <a:pt x="1292771" y="278605"/>
                </a:lnTo>
                <a:lnTo>
                  <a:pt x="0" y="278605"/>
                </a:lnTo>
                <a:close/>
              </a:path>
            </a:pathLst>
          </a:custGeom>
          <a:solidFill>
            <a:srgbClr val="14662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TextBox 19"/>
          <p:cNvSpPr txBox="1"/>
          <p:nvPr/>
        </p:nvSpPr>
        <p:spPr>
          <a:xfrm>
            <a:off x="-611408" y="9573763"/>
            <a:ext cx="4908490" cy="11301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 dirty="0"/>
          </a:p>
        </p:txBody>
      </p:sp>
      <p:sp>
        <p:nvSpPr>
          <p:cNvPr id="20" name="TextBox 20"/>
          <p:cNvSpPr txBox="1"/>
          <p:nvPr/>
        </p:nvSpPr>
        <p:spPr>
          <a:xfrm>
            <a:off x="1028700" y="9727586"/>
            <a:ext cx="161629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11"/>
              </a:lnSpc>
              <a:spcBef>
                <a:spcPct val="0"/>
              </a:spcBef>
            </a:pPr>
            <a:r>
              <a:rPr lang="en-US" sz="3009" dirty="0">
                <a:solidFill>
                  <a:srgbClr val="FFFFFF"/>
                </a:solidFill>
                <a:latin typeface="Codec Pro ExtraBold"/>
              </a:rPr>
              <a:t>04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DF6F43-8224-6CE7-D7F9-D37D6E59F0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8118" y="2743813"/>
            <a:ext cx="10613479" cy="796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24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10487269">
            <a:off x="13380125" y="6075459"/>
            <a:ext cx="11239421" cy="9955810"/>
          </a:xfrm>
          <a:custGeom>
            <a:avLst/>
            <a:gdLst/>
            <a:ahLst/>
            <a:cxnLst/>
            <a:rect l="l" t="t" r="r" b="b"/>
            <a:pathLst>
              <a:path w="11239421" h="9955810">
                <a:moveTo>
                  <a:pt x="0" y="0"/>
                </a:moveTo>
                <a:lnTo>
                  <a:pt x="11239421" y="0"/>
                </a:lnTo>
                <a:lnTo>
                  <a:pt x="11239421" y="9955810"/>
                </a:lnTo>
                <a:lnTo>
                  <a:pt x="0" y="9955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-381335" y="0"/>
            <a:ext cx="19009106" cy="3436852"/>
            <a:chOff x="0" y="0"/>
            <a:chExt cx="25345475" cy="4582470"/>
          </a:xfrm>
        </p:grpSpPr>
        <p:sp>
          <p:nvSpPr>
            <p:cNvPr id="8" name="Freeform 8"/>
            <p:cNvSpPr/>
            <p:nvPr/>
          </p:nvSpPr>
          <p:spPr>
            <a:xfrm>
              <a:off x="0" y="2977257"/>
              <a:ext cx="25345475" cy="1605213"/>
            </a:xfrm>
            <a:custGeom>
              <a:avLst/>
              <a:gdLst/>
              <a:ahLst/>
              <a:cxnLst/>
              <a:rect l="l" t="t" r="r" b="b"/>
              <a:pathLst>
                <a:path w="25345475" h="1605213">
                  <a:moveTo>
                    <a:pt x="0" y="0"/>
                  </a:moveTo>
                  <a:lnTo>
                    <a:pt x="25345475" y="0"/>
                  </a:lnTo>
                  <a:lnTo>
                    <a:pt x="25345475" y="1605213"/>
                  </a:lnTo>
                  <a:lnTo>
                    <a:pt x="0" y="1605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480737" y="0"/>
              <a:ext cx="24384000" cy="3611538"/>
              <a:chOff x="0" y="0"/>
              <a:chExt cx="4816593" cy="7133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816592" cy="71339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1339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13390"/>
                    </a:lnTo>
                    <a:lnTo>
                      <a:pt x="0" y="7133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0"/>
                <a:ext cx="4816593" cy="7133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50"/>
                  </a:lnSpc>
                </a:pPr>
                <a:endParaRPr dirty="0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53028" y="23440"/>
              <a:ext cx="24384000" cy="3611538"/>
            </a:xfrm>
            <a:custGeom>
              <a:avLst/>
              <a:gdLst/>
              <a:ahLst/>
              <a:cxnLst/>
              <a:rect l="l" t="t" r="r" b="b"/>
              <a:pathLst>
                <a:path w="24384000" h="3611538">
                  <a:moveTo>
                    <a:pt x="0" y="0"/>
                  </a:moveTo>
                  <a:lnTo>
                    <a:pt x="24384000" y="0"/>
                  </a:lnTo>
                  <a:lnTo>
                    <a:pt x="24384000" y="3611538"/>
                  </a:lnTo>
                  <a:lnTo>
                    <a:pt x="0" y="3611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4000"/>
              </a:blip>
              <a:stretch>
                <a:fillRect l="-272" t="-43032" r="-434" b="-310405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2337" y="455739"/>
              <a:ext cx="22024110" cy="29751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JAT </a:t>
              </a:r>
            </a:p>
            <a:p>
              <a:pPr algn="l">
                <a:lnSpc>
                  <a:spcPts val="8738"/>
                </a:lnSpc>
              </a:pPr>
              <a:r>
                <a:rPr lang="en-US" sz="7282" spc="356" dirty="0">
                  <a:solidFill>
                    <a:srgbClr val="333333"/>
                  </a:solidFill>
                  <a:latin typeface="Septimus"/>
                </a:rPr>
                <a:t>Section 3 - Compensatory Factors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-381335" y="9731050"/>
            <a:ext cx="4908490" cy="1057828"/>
          </a:xfrm>
          <a:custGeom>
            <a:avLst/>
            <a:gdLst/>
            <a:ahLst/>
            <a:cxnLst/>
            <a:rect l="l" t="t" r="r" b="b"/>
            <a:pathLst>
              <a:path w="1292771" h="278605">
                <a:moveTo>
                  <a:pt x="0" y="0"/>
                </a:moveTo>
                <a:lnTo>
                  <a:pt x="1292771" y="0"/>
                </a:lnTo>
                <a:lnTo>
                  <a:pt x="1292771" y="278605"/>
                </a:lnTo>
                <a:lnTo>
                  <a:pt x="0" y="278605"/>
                </a:lnTo>
                <a:close/>
              </a:path>
            </a:pathLst>
          </a:custGeom>
          <a:solidFill>
            <a:srgbClr val="14662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TextBox 19"/>
          <p:cNvSpPr txBox="1"/>
          <p:nvPr/>
        </p:nvSpPr>
        <p:spPr>
          <a:xfrm>
            <a:off x="-611408" y="9573763"/>
            <a:ext cx="4908490" cy="11301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 dirty="0"/>
          </a:p>
        </p:txBody>
      </p:sp>
      <p:sp>
        <p:nvSpPr>
          <p:cNvPr id="20" name="TextBox 20"/>
          <p:cNvSpPr txBox="1"/>
          <p:nvPr/>
        </p:nvSpPr>
        <p:spPr>
          <a:xfrm>
            <a:off x="1028700" y="9727586"/>
            <a:ext cx="161629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11"/>
              </a:lnSpc>
              <a:spcBef>
                <a:spcPct val="0"/>
              </a:spcBef>
            </a:pPr>
            <a:r>
              <a:rPr lang="en-US" sz="3009" dirty="0">
                <a:solidFill>
                  <a:srgbClr val="FFFFFF"/>
                </a:solidFill>
                <a:latin typeface="Codec Pro ExtraBold"/>
              </a:rPr>
              <a:t>04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990951-4B42-D3FD-7DC0-F004C27436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834" r="14821"/>
          <a:stretch/>
        </p:blipFill>
        <p:spPr>
          <a:xfrm>
            <a:off x="1981200" y="2897408"/>
            <a:ext cx="14761559" cy="70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71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ac8473b-dea5-46e9-902d-7302f946d0f0">
      <Terms xmlns="http://schemas.microsoft.com/office/infopath/2007/PartnerControls"/>
    </lcf76f155ced4ddcb4097134ff3c332f>
    <TaxCatchAll xmlns="876d4f21-0faa-4f6a-abc4-42af247eb1fd" xsi:nil="true"/>
    <ProjectTeam xmlns="8ac8473b-dea5-46e9-902d-7302f946d0f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E21006E64B7439BEAB7A4BBF0B7AA" ma:contentTypeVersion="16" ma:contentTypeDescription="Create a new document." ma:contentTypeScope="" ma:versionID="dc93ff0c9feda8398f6c7642d11a7fa2">
  <xsd:schema xmlns:xsd="http://www.w3.org/2001/XMLSchema" xmlns:xs="http://www.w3.org/2001/XMLSchema" xmlns:p="http://schemas.microsoft.com/office/2006/metadata/properties" xmlns:ns2="8ac8473b-dea5-46e9-902d-7302f946d0f0" xmlns:ns3="876d4f21-0faa-4f6a-abc4-42af247eb1fd" targetNamespace="http://schemas.microsoft.com/office/2006/metadata/properties" ma:root="true" ma:fieldsID="39d30c13d1e0ff8d3f6c491530a06d4e" ns2:_="" ns3:_="">
    <xsd:import namespace="8ac8473b-dea5-46e9-902d-7302f946d0f0"/>
    <xsd:import namespace="876d4f21-0faa-4f6a-abc4-42af247eb1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ProjectTea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c8473b-dea5-46e9-902d-7302f946d0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46564e4-f3c7-484a-acf8-835344ffef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ProjectTeam" ma:index="23" nillable="true" ma:displayName="Project Team" ma:format="Dropdown" ma:internalName="ProjectTeam">
      <xsd:simpleType>
        <xsd:restriction base="dms:Choice">
          <xsd:enumeration value="Team Mark"/>
          <xsd:enumeration value="Team Stasey"/>
          <xsd:enumeration value="Team Britt &amp; Jeff"/>
          <xsd:enumeration value="Team Rob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4f21-0faa-4f6a-abc4-42af247eb1f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6255c4f-f44d-4682-8195-2e803c642e90}" ma:internalName="TaxCatchAll" ma:showField="CatchAllData" ma:web="876d4f21-0faa-4f6a-abc4-42af247eb1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2DCAA7-300D-4176-8BFE-CDF9190CB74D}">
  <ds:schemaRefs>
    <ds:schemaRef ds:uri="http://schemas.microsoft.com/office/2006/metadata/properties"/>
    <ds:schemaRef ds:uri="http://schemas.microsoft.com/office/infopath/2007/PartnerControls"/>
    <ds:schemaRef ds:uri="b9e4490d-5f69-4fa2-9113-37197274cc36"/>
    <ds:schemaRef ds:uri="cc648398-8def-49e9-b663-998b83597706"/>
    <ds:schemaRef ds:uri="8ac8473b-dea5-46e9-902d-7302f946d0f0"/>
    <ds:schemaRef ds:uri="876d4f21-0faa-4f6a-abc4-42af247eb1fd"/>
  </ds:schemaRefs>
</ds:datastoreItem>
</file>

<file path=customXml/itemProps2.xml><?xml version="1.0" encoding="utf-8"?>
<ds:datastoreItem xmlns:ds="http://schemas.openxmlformats.org/officeDocument/2006/customXml" ds:itemID="{5DEDE7FC-6ED3-4DBA-B361-F9DC688371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A7CCC4-34DD-45DA-A0CD-E303144599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c8473b-dea5-46e9-902d-7302f946d0f0"/>
    <ds:schemaRef ds:uri="876d4f21-0faa-4f6a-abc4-42af247eb1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614</Words>
  <Application>Microsoft Office PowerPoint</Application>
  <PresentationFormat>Custom</PresentationFormat>
  <Paragraphs>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Wingdings</vt:lpstr>
      <vt:lpstr>Septimus</vt:lpstr>
      <vt:lpstr>Arial</vt:lpstr>
      <vt:lpstr>Garamond</vt:lpstr>
      <vt:lpstr>Codec Pro ExtraBold</vt:lpstr>
      <vt:lpstr>Codec Pro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Evergreen Proposal Template (EDIT)</dc:title>
  <dc:creator>Kelly Tucker</dc:creator>
  <cp:lastModifiedBy>Daniel Tejada</cp:lastModifiedBy>
  <cp:revision>7</cp:revision>
  <dcterms:created xsi:type="dcterms:W3CDTF">2006-08-16T00:00:00Z</dcterms:created>
  <dcterms:modified xsi:type="dcterms:W3CDTF">2024-10-23T15:03:38Z</dcterms:modified>
  <dc:identifier>DAGGQoiun6M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0x010100662E21006E64B7439BEAB7A4BBF0B7AA</vt:lpwstr>
  </property>
  <property fmtid="{D5CDD505-2E9C-101B-9397-08002B2CF9AE}" pid="3" name="MediaServiceImageTags">
    <vt:lpwstr/>
  </property>
</Properties>
</file>