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7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3393" autoAdjust="0"/>
  </p:normalViewPr>
  <p:slideViewPr>
    <p:cSldViewPr>
      <p:cViewPr varScale="1">
        <p:scale>
          <a:sx n="30" d="100"/>
          <a:sy n="30" d="100"/>
        </p:scale>
        <p:origin x="-166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3C6E8-8529-4F1D-BA26-19E94C13C683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DA5E1-F25C-4A04-AD7F-22AF2079A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DA5E1-F25C-4A04-AD7F-22AF2079AA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DA5E1-F25C-4A04-AD7F-22AF2079AA2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DA5E1-F25C-4A04-AD7F-22AF2079AA2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DA5E1-F25C-4A04-AD7F-22AF2079AA2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>
            <a:lvl1pPr>
              <a:defRPr sz="4400"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6578600"/>
            <a:ext cx="9144000" cy="279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55638" y="6575425"/>
            <a:ext cx="7834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Arial Black" pitchFamily="34" charset="0"/>
              </a:rPr>
              <a:t>Town of Chapel Hill | 405 Martin Luther King Jr. Blvd. | www.townofchapelhill.org</a:t>
            </a:r>
          </a:p>
        </p:txBody>
      </p:sp>
      <p:pic>
        <p:nvPicPr>
          <p:cNvPr id="13" name="Picture 12" descr="SEAL_color_tran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1600200" cy="1600200"/>
          </a:xfrm>
          <a:prstGeom prst="rect">
            <a:avLst/>
          </a:prstGeom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0" y="6578600"/>
            <a:ext cx="9144000" cy="279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 userDrawn="1"/>
        </p:nvSpPr>
        <p:spPr bwMode="auto">
          <a:xfrm>
            <a:off x="655638" y="6575425"/>
            <a:ext cx="7834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Arial Black" pitchFamily="34" charset="0"/>
              </a:rPr>
              <a:t>Town of Chapel Hill | 405 Martin Luther King Jr. Blvd. | www.townofchapelhill.org</a:t>
            </a:r>
          </a:p>
        </p:txBody>
      </p:sp>
      <p:pic>
        <p:nvPicPr>
          <p:cNvPr id="15" name="Picture 14" descr="SEAL_color_trans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1600200" cy="1600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8D148E-FC4E-4268-A015-317851AA4268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88048-DDD0-4A3D-A1AF-486ED2CB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8D148E-FC4E-4268-A015-317851AA4268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88048-DDD0-4A3D-A1AF-486ED2CB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8D148E-FC4E-4268-A015-317851AA4268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88048-DDD0-4A3D-A1AF-486ED2CB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8D148E-FC4E-4268-A015-317851AA4268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88048-DDD0-4A3D-A1AF-486ED2CB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8D148E-FC4E-4268-A015-317851AA4268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88048-DDD0-4A3D-A1AF-486ED2CB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8D148E-FC4E-4268-A015-317851AA4268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88048-DDD0-4A3D-A1AF-486ED2CBA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6578600"/>
            <a:ext cx="9144000" cy="279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55638" y="6575425"/>
            <a:ext cx="7834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Arial Black" pitchFamily="34" charset="0"/>
              </a:rPr>
              <a:t>Town of Chapel Hill | 405 Martin Luther King Jr. Blvd. | www.townofchapelhill.org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0" r:id="rId6"/>
    <p:sldLayoutId id="2147483681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wnofchapelhill.org/carolinanort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wnofchapelhill.org/carolinanorth" TargetMode="External"/><Relationship Id="rId2" Type="http://schemas.openxmlformats.org/officeDocument/2006/relationships/hyperlink" Target="mailto:Carolinanorth@townofchapelhill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sz="3600" dirty="0" smtClean="0"/>
              <a:t>Carolina North Annual Report </a:t>
            </a:r>
            <a:br>
              <a:rPr lang="en-US" sz="3600" dirty="0" smtClean="0"/>
            </a:br>
            <a:r>
              <a:rPr lang="en-US" sz="2800" dirty="0" smtClean="0"/>
              <a:t> (July 1, 2009 – June 30, 2010) </a:t>
            </a:r>
            <a:br>
              <a:rPr lang="en-US" sz="2800" dirty="0" smtClean="0"/>
            </a:br>
            <a:r>
              <a:rPr lang="en-US" sz="2800" dirty="0" smtClean="0"/>
              <a:t>and Campus to Campus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Public Information Meeting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September 29, 2010</a:t>
            </a:r>
          </a:p>
          <a:p>
            <a:r>
              <a:rPr lang="en-US" dirty="0" smtClean="0"/>
              <a:t>5:15-6:15 p.m.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Agreement: Approved by Council in June 2009</a:t>
            </a:r>
          </a:p>
          <a:p>
            <a:pPr lvl="1"/>
            <a:r>
              <a:rPr lang="en-US" dirty="0" smtClean="0"/>
              <a:t>Contains ongoing reporting and review requirements</a:t>
            </a:r>
          </a:p>
          <a:p>
            <a:pPr lvl="1"/>
            <a:r>
              <a:rPr lang="en-US" dirty="0" smtClean="0"/>
              <a:t>Requires Annual Report by University</a:t>
            </a:r>
          </a:p>
          <a:p>
            <a:r>
              <a:rPr lang="en-US" dirty="0" smtClean="0"/>
              <a:t>Town Manager provides Periodic Compliance Report to Council (annual)</a:t>
            </a:r>
          </a:p>
          <a:p>
            <a:r>
              <a:rPr lang="en-US" dirty="0" smtClean="0"/>
              <a:t>Campus to Campus one-time report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Report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Development Activities</a:t>
            </a:r>
          </a:p>
          <a:p>
            <a:r>
              <a:rPr lang="en-US" dirty="0" smtClean="0"/>
              <a:t>Land Use</a:t>
            </a:r>
          </a:p>
          <a:p>
            <a:r>
              <a:rPr lang="en-US" dirty="0" smtClean="0"/>
              <a:t>Housing, employment, transportation</a:t>
            </a:r>
          </a:p>
          <a:p>
            <a:endParaRPr lang="en-US" dirty="0" smtClean="0"/>
          </a:p>
          <a:p>
            <a:r>
              <a:rPr lang="en-US" dirty="0" smtClean="0"/>
              <a:t>Annual Report Highlights July 1, 2009 – June 30, 2010</a:t>
            </a:r>
          </a:p>
          <a:p>
            <a:pPr lvl="1"/>
            <a:r>
              <a:rPr lang="en-US" dirty="0" smtClean="0"/>
              <a:t>Carolina North Forest</a:t>
            </a:r>
          </a:p>
          <a:p>
            <a:pPr lvl="1"/>
            <a:r>
              <a:rPr lang="en-US" dirty="0" smtClean="0"/>
              <a:t>US Army Corps of Engineers Permit Process</a:t>
            </a:r>
          </a:p>
          <a:p>
            <a:pPr lvl="1"/>
            <a:r>
              <a:rPr lang="en-US" dirty="0" smtClean="0"/>
              <a:t>Campus to Campus Connector Report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to Campus Connector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Requirement in the Development Agreement (5.16.2) for a report on location and funding options</a:t>
            </a:r>
          </a:p>
          <a:p>
            <a:r>
              <a:rPr lang="en-US" dirty="0" smtClean="0"/>
              <a:t>Will be discussed at Council Meeting on October 11, 2010 as part of Manager’s Periodic Compliance Report</a:t>
            </a:r>
          </a:p>
          <a:p>
            <a:r>
              <a:rPr lang="en-US" dirty="0" smtClean="0"/>
              <a:t>Opportunity to share report with advisory boards and Town-University groups for continued review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Compliance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Manager’s Annual Review, required</a:t>
            </a:r>
          </a:p>
          <a:p>
            <a:pPr lvl="1"/>
            <a:r>
              <a:rPr lang="en-US" dirty="0" smtClean="0"/>
              <a:t>Annual Report: foundation for review</a:t>
            </a:r>
          </a:p>
          <a:p>
            <a:pPr lvl="2"/>
            <a:r>
              <a:rPr lang="en-US" dirty="0" smtClean="0"/>
              <a:t>Verify compliance with the Development Agreement</a:t>
            </a:r>
          </a:p>
          <a:p>
            <a:pPr lvl="2"/>
            <a:r>
              <a:rPr lang="en-US" dirty="0" smtClean="0"/>
              <a:t>Review ongoing implementation efforts</a:t>
            </a:r>
          </a:p>
          <a:p>
            <a:pPr lvl="1"/>
            <a:r>
              <a:rPr lang="en-US" dirty="0" smtClean="0"/>
              <a:t>Gather input and comments at public information meeting, through website, emails</a:t>
            </a:r>
          </a:p>
          <a:p>
            <a:pPr lvl="2"/>
            <a:r>
              <a:rPr lang="en-US" dirty="0" smtClean="0"/>
              <a:t>Main Page: </a:t>
            </a:r>
            <a:r>
              <a:rPr lang="en-US" dirty="0" smtClean="0">
                <a:hlinkClick r:id="rId3"/>
              </a:rPr>
              <a:t>www.townofchapelhill.org/carolinanorth</a:t>
            </a:r>
            <a:endParaRPr lang="en-US" dirty="0" smtClean="0"/>
          </a:p>
          <a:p>
            <a:pPr lvl="2"/>
            <a:r>
              <a:rPr lang="en-US" dirty="0" smtClean="0"/>
              <a:t>Links to schedule, Public Participation, Campus to Campus, TIA etc.</a:t>
            </a:r>
          </a:p>
          <a:p>
            <a:pPr lvl="1"/>
            <a:r>
              <a:rPr lang="en-US" dirty="0" smtClean="0"/>
              <a:t>Report to Council for discussion on October 11,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 Chapel Hill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and Discussion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66800" y="3124200"/>
            <a:ext cx="69342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September 29, 2010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5:15-6:15 p.m.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Carolinanorth@townofchapelhill.org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3"/>
              </a:rPr>
              <a:t>www.townofchapelhill.org/carolinanorth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Carolina North Annual Report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and Campus to Campus Report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OCH_white_template">
  <a:themeElements>
    <a:clrScheme name="Custom 1">
      <a:dk1>
        <a:srgbClr val="000000"/>
      </a:dk1>
      <a:lt1>
        <a:srgbClr val="FFFFFF"/>
      </a:lt1>
      <a:dk2>
        <a:srgbClr val="0067B1"/>
      </a:dk2>
      <a:lt2>
        <a:srgbClr val="FFFFFF"/>
      </a:lt2>
      <a:accent1>
        <a:srgbClr val="36609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O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TOCH_white_template</Template>
  <TotalTime>46</TotalTime>
  <Words>230</Words>
  <Application>Microsoft Office PowerPoint</Application>
  <PresentationFormat>On-screen Show (4:3)</PresentationFormat>
  <Paragraphs>46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TOCH_white_template</vt:lpstr>
      <vt:lpstr>Carolina North Annual Report   (July 1, 2009 – June 30, 2010)  and Campus to Campus Report</vt:lpstr>
      <vt:lpstr>Background</vt:lpstr>
      <vt:lpstr>Annual Report Contents</vt:lpstr>
      <vt:lpstr>Campus to Campus Connector</vt:lpstr>
      <vt:lpstr>Periodic Compliance Report</vt:lpstr>
      <vt:lpstr>UNC Chapel Hill Update</vt:lpstr>
      <vt:lpstr>Comments and 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mnirdlinger</dc:creator>
  <cp:lastModifiedBy>mnirdlinger</cp:lastModifiedBy>
  <cp:revision>15</cp:revision>
  <dcterms:created xsi:type="dcterms:W3CDTF">2010-09-29T00:42:40Z</dcterms:created>
  <dcterms:modified xsi:type="dcterms:W3CDTF">2010-10-01T19:10:16Z</dcterms:modified>
</cp:coreProperties>
</file>